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5" r:id="rId3"/>
    <p:sldId id="266" r:id="rId4"/>
    <p:sldId id="267" r:id="rId5"/>
    <p:sldId id="26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9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94999-0B72-4D30-ABF1-C15E9358FA7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7C33201-33EE-46B1-A5D8-140336B4AC30}">
      <dgm:prSet/>
      <dgm:spPr/>
      <dgm:t>
        <a:bodyPr/>
        <a:lstStyle/>
        <a:p>
          <a:r>
            <a:rPr lang="en-CA"/>
            <a:t>Scaring or overwhelming learners due to technology overhead</a:t>
          </a:r>
          <a:endParaRPr lang="en-US"/>
        </a:p>
      </dgm:t>
    </dgm:pt>
    <dgm:pt modelId="{B51E0F2E-C9E6-4A2D-9747-F5E5BE06E1FC}" type="parTrans" cxnId="{930A5BE4-DC89-48FC-B76E-E20D3213A796}">
      <dgm:prSet/>
      <dgm:spPr/>
      <dgm:t>
        <a:bodyPr/>
        <a:lstStyle/>
        <a:p>
          <a:endParaRPr lang="en-US"/>
        </a:p>
      </dgm:t>
    </dgm:pt>
    <dgm:pt modelId="{603DD0F5-B71F-4E02-A8FE-E7340FE74BB9}" type="sibTrans" cxnId="{930A5BE4-DC89-48FC-B76E-E20D3213A796}">
      <dgm:prSet/>
      <dgm:spPr/>
      <dgm:t>
        <a:bodyPr/>
        <a:lstStyle/>
        <a:p>
          <a:endParaRPr lang="en-US"/>
        </a:p>
      </dgm:t>
    </dgm:pt>
    <dgm:pt modelId="{9802B9F6-D7E7-4D0F-AAD1-3B0EDAE0E4E4}">
      <dgm:prSet/>
      <dgm:spPr/>
      <dgm:t>
        <a:bodyPr/>
        <a:lstStyle/>
        <a:p>
          <a:r>
            <a:rPr lang="en-CA"/>
            <a:t>Oversimplifying the experience resulting in limited or incorrect understanding in learners</a:t>
          </a:r>
          <a:endParaRPr lang="en-US"/>
        </a:p>
      </dgm:t>
    </dgm:pt>
    <dgm:pt modelId="{E809F70E-5504-412B-B68C-A8957F168F2E}" type="parTrans" cxnId="{DB372490-5E17-4BA6-8A0E-89F2C2C39711}">
      <dgm:prSet/>
      <dgm:spPr/>
      <dgm:t>
        <a:bodyPr/>
        <a:lstStyle/>
        <a:p>
          <a:endParaRPr lang="en-US"/>
        </a:p>
      </dgm:t>
    </dgm:pt>
    <dgm:pt modelId="{4C5F8DBA-A3EB-489C-B56C-22118A62109F}" type="sibTrans" cxnId="{DB372490-5E17-4BA6-8A0E-89F2C2C39711}">
      <dgm:prSet/>
      <dgm:spPr/>
      <dgm:t>
        <a:bodyPr/>
        <a:lstStyle/>
        <a:p>
          <a:endParaRPr lang="en-US"/>
        </a:p>
      </dgm:t>
    </dgm:pt>
    <dgm:pt modelId="{3F950CCF-88BE-4889-8DFD-01D48FB27135}">
      <dgm:prSet/>
      <dgm:spPr/>
      <dgm:t>
        <a:bodyPr/>
        <a:lstStyle/>
        <a:p>
          <a:r>
            <a:rPr lang="en-CA"/>
            <a:t>Causing new inclusion issues</a:t>
          </a:r>
          <a:endParaRPr lang="en-US"/>
        </a:p>
      </dgm:t>
    </dgm:pt>
    <dgm:pt modelId="{D0C8771E-A542-4607-9525-3ABACDAD29A0}" type="parTrans" cxnId="{296E7A11-3A44-4E66-BA87-0FDC851DB068}">
      <dgm:prSet/>
      <dgm:spPr/>
      <dgm:t>
        <a:bodyPr/>
        <a:lstStyle/>
        <a:p>
          <a:endParaRPr lang="en-US"/>
        </a:p>
      </dgm:t>
    </dgm:pt>
    <dgm:pt modelId="{94A004BF-7251-4FF3-9E98-EEC4D4E7CF55}" type="sibTrans" cxnId="{296E7A11-3A44-4E66-BA87-0FDC851DB068}">
      <dgm:prSet/>
      <dgm:spPr/>
      <dgm:t>
        <a:bodyPr/>
        <a:lstStyle/>
        <a:p>
          <a:endParaRPr lang="en-US"/>
        </a:p>
      </dgm:t>
    </dgm:pt>
    <dgm:pt modelId="{C5A7FD11-B74D-48ED-A702-F9AAF2662D0E}">
      <dgm:prSet/>
      <dgm:spPr/>
      <dgm:t>
        <a:bodyPr/>
        <a:lstStyle/>
        <a:p>
          <a:r>
            <a:rPr lang="en-CA"/>
            <a:t>Under-utilization due to limited added value</a:t>
          </a:r>
          <a:endParaRPr lang="en-US"/>
        </a:p>
      </dgm:t>
    </dgm:pt>
    <dgm:pt modelId="{284E3D5B-7CD2-4D3E-B013-2CBE3A7F3AC1}" type="parTrans" cxnId="{38E3D91E-A075-4539-9277-F5CE5E6243CA}">
      <dgm:prSet/>
      <dgm:spPr/>
      <dgm:t>
        <a:bodyPr/>
        <a:lstStyle/>
        <a:p>
          <a:endParaRPr lang="en-US"/>
        </a:p>
      </dgm:t>
    </dgm:pt>
    <dgm:pt modelId="{0D8D5D6C-F5BC-41E1-860C-7C16269E680B}" type="sibTrans" cxnId="{38E3D91E-A075-4539-9277-F5CE5E6243CA}">
      <dgm:prSet/>
      <dgm:spPr/>
      <dgm:t>
        <a:bodyPr/>
        <a:lstStyle/>
        <a:p>
          <a:endParaRPr lang="en-US"/>
        </a:p>
      </dgm:t>
    </dgm:pt>
    <dgm:pt modelId="{B3A8F507-BA6A-4E45-8FB8-6F34A270539C}">
      <dgm:prSet/>
      <dgm:spPr/>
      <dgm:t>
        <a:bodyPr/>
        <a:lstStyle/>
        <a:p>
          <a:r>
            <a:rPr lang="en-CA"/>
            <a:t>Over-reliance and ignoring real-world experience</a:t>
          </a:r>
          <a:endParaRPr lang="en-US"/>
        </a:p>
      </dgm:t>
    </dgm:pt>
    <dgm:pt modelId="{303BEB1A-D13B-4F57-AFF1-427C1AFA2A8C}" type="parTrans" cxnId="{B636099A-FD8B-4894-B93A-62A890C6541F}">
      <dgm:prSet/>
      <dgm:spPr/>
      <dgm:t>
        <a:bodyPr/>
        <a:lstStyle/>
        <a:p>
          <a:endParaRPr lang="en-US"/>
        </a:p>
      </dgm:t>
    </dgm:pt>
    <dgm:pt modelId="{111B45C5-93C4-4970-A340-BFCB735974FC}" type="sibTrans" cxnId="{B636099A-FD8B-4894-B93A-62A890C6541F}">
      <dgm:prSet/>
      <dgm:spPr/>
      <dgm:t>
        <a:bodyPr/>
        <a:lstStyle/>
        <a:p>
          <a:endParaRPr lang="en-US"/>
        </a:p>
      </dgm:t>
    </dgm:pt>
    <dgm:pt modelId="{819A3A8B-E54E-42CF-9CE3-D7C37E98DE65}" type="pres">
      <dgm:prSet presAssocID="{E2194999-0B72-4D30-ABF1-C15E9358FA76}" presName="diagram" presStyleCnt="0">
        <dgm:presLayoutVars>
          <dgm:dir/>
          <dgm:resizeHandles val="exact"/>
        </dgm:presLayoutVars>
      </dgm:prSet>
      <dgm:spPr/>
    </dgm:pt>
    <dgm:pt modelId="{52EA4FD7-F9B8-4058-BAFA-3FA54725293F}" type="pres">
      <dgm:prSet presAssocID="{A7C33201-33EE-46B1-A5D8-140336B4AC30}" presName="node" presStyleLbl="node1" presStyleIdx="0" presStyleCnt="5">
        <dgm:presLayoutVars>
          <dgm:bulletEnabled val="1"/>
        </dgm:presLayoutVars>
      </dgm:prSet>
      <dgm:spPr/>
    </dgm:pt>
    <dgm:pt modelId="{2C1D4B5F-B32D-4E95-9728-4DB6DCEC63D6}" type="pres">
      <dgm:prSet presAssocID="{603DD0F5-B71F-4E02-A8FE-E7340FE74BB9}" presName="sibTrans" presStyleLbl="sibTrans2D1" presStyleIdx="0" presStyleCnt="4"/>
      <dgm:spPr/>
    </dgm:pt>
    <dgm:pt modelId="{FF0AA937-DB4D-4AC6-B80C-9DE317941A87}" type="pres">
      <dgm:prSet presAssocID="{603DD0F5-B71F-4E02-A8FE-E7340FE74BB9}" presName="connectorText" presStyleLbl="sibTrans2D1" presStyleIdx="0" presStyleCnt="4"/>
      <dgm:spPr/>
    </dgm:pt>
    <dgm:pt modelId="{70950A17-E484-4E31-9EFC-B659FB2F83C4}" type="pres">
      <dgm:prSet presAssocID="{9802B9F6-D7E7-4D0F-AAD1-3B0EDAE0E4E4}" presName="node" presStyleLbl="node1" presStyleIdx="1" presStyleCnt="5">
        <dgm:presLayoutVars>
          <dgm:bulletEnabled val="1"/>
        </dgm:presLayoutVars>
      </dgm:prSet>
      <dgm:spPr/>
    </dgm:pt>
    <dgm:pt modelId="{BF1DD72B-D0D7-4E11-9846-9094CC7F0886}" type="pres">
      <dgm:prSet presAssocID="{4C5F8DBA-A3EB-489C-B56C-22118A62109F}" presName="sibTrans" presStyleLbl="sibTrans2D1" presStyleIdx="1" presStyleCnt="4"/>
      <dgm:spPr/>
    </dgm:pt>
    <dgm:pt modelId="{C1E04821-3E86-41A6-B9D8-48AB293CBF2D}" type="pres">
      <dgm:prSet presAssocID="{4C5F8DBA-A3EB-489C-B56C-22118A62109F}" presName="connectorText" presStyleLbl="sibTrans2D1" presStyleIdx="1" presStyleCnt="4"/>
      <dgm:spPr/>
    </dgm:pt>
    <dgm:pt modelId="{6BB07A5A-FEE2-4C75-A888-3B4FB4D55EA8}" type="pres">
      <dgm:prSet presAssocID="{3F950CCF-88BE-4889-8DFD-01D48FB27135}" presName="node" presStyleLbl="node1" presStyleIdx="2" presStyleCnt="5">
        <dgm:presLayoutVars>
          <dgm:bulletEnabled val="1"/>
        </dgm:presLayoutVars>
      </dgm:prSet>
      <dgm:spPr/>
    </dgm:pt>
    <dgm:pt modelId="{4D7C2294-3A14-4424-ACA9-4B1C6BB5A9DF}" type="pres">
      <dgm:prSet presAssocID="{94A004BF-7251-4FF3-9E98-EEC4D4E7CF55}" presName="sibTrans" presStyleLbl="sibTrans2D1" presStyleIdx="2" presStyleCnt="4"/>
      <dgm:spPr/>
    </dgm:pt>
    <dgm:pt modelId="{77F024EB-BAFF-4170-864A-9E0E53F1B3B6}" type="pres">
      <dgm:prSet presAssocID="{94A004BF-7251-4FF3-9E98-EEC4D4E7CF55}" presName="connectorText" presStyleLbl="sibTrans2D1" presStyleIdx="2" presStyleCnt="4"/>
      <dgm:spPr/>
    </dgm:pt>
    <dgm:pt modelId="{72EC92C9-A14C-4767-AD78-3DF0A7F50D42}" type="pres">
      <dgm:prSet presAssocID="{C5A7FD11-B74D-48ED-A702-F9AAF2662D0E}" presName="node" presStyleLbl="node1" presStyleIdx="3" presStyleCnt="5">
        <dgm:presLayoutVars>
          <dgm:bulletEnabled val="1"/>
        </dgm:presLayoutVars>
      </dgm:prSet>
      <dgm:spPr/>
    </dgm:pt>
    <dgm:pt modelId="{0FD08876-94C4-4416-B49F-40BB36613FE5}" type="pres">
      <dgm:prSet presAssocID="{0D8D5D6C-F5BC-41E1-860C-7C16269E680B}" presName="sibTrans" presStyleLbl="sibTrans2D1" presStyleIdx="3" presStyleCnt="4"/>
      <dgm:spPr/>
    </dgm:pt>
    <dgm:pt modelId="{BDD42BBA-3AA7-4DD6-8B19-B0CE9CB9E84C}" type="pres">
      <dgm:prSet presAssocID="{0D8D5D6C-F5BC-41E1-860C-7C16269E680B}" presName="connectorText" presStyleLbl="sibTrans2D1" presStyleIdx="3" presStyleCnt="4"/>
      <dgm:spPr/>
    </dgm:pt>
    <dgm:pt modelId="{B67A0F69-3841-4472-BC48-A37686FED8A2}" type="pres">
      <dgm:prSet presAssocID="{B3A8F507-BA6A-4E45-8FB8-6F34A270539C}" presName="node" presStyleLbl="node1" presStyleIdx="4" presStyleCnt="5">
        <dgm:presLayoutVars>
          <dgm:bulletEnabled val="1"/>
        </dgm:presLayoutVars>
      </dgm:prSet>
      <dgm:spPr/>
    </dgm:pt>
  </dgm:ptLst>
  <dgm:cxnLst>
    <dgm:cxn modelId="{296E7A11-3A44-4E66-BA87-0FDC851DB068}" srcId="{E2194999-0B72-4D30-ABF1-C15E9358FA76}" destId="{3F950CCF-88BE-4889-8DFD-01D48FB27135}" srcOrd="2" destOrd="0" parTransId="{D0C8771E-A542-4607-9525-3ABACDAD29A0}" sibTransId="{94A004BF-7251-4FF3-9E98-EEC4D4E7CF55}"/>
    <dgm:cxn modelId="{D61C441C-28D1-4C7D-9101-25BA7AAF465D}" type="presOf" srcId="{E2194999-0B72-4D30-ABF1-C15E9358FA76}" destId="{819A3A8B-E54E-42CF-9CE3-D7C37E98DE65}" srcOrd="0" destOrd="0" presId="urn:microsoft.com/office/officeart/2005/8/layout/process5"/>
    <dgm:cxn modelId="{38E3D91E-A075-4539-9277-F5CE5E6243CA}" srcId="{E2194999-0B72-4D30-ABF1-C15E9358FA76}" destId="{C5A7FD11-B74D-48ED-A702-F9AAF2662D0E}" srcOrd="3" destOrd="0" parTransId="{284E3D5B-7CD2-4D3E-B013-2CBE3A7F3AC1}" sibTransId="{0D8D5D6C-F5BC-41E1-860C-7C16269E680B}"/>
    <dgm:cxn modelId="{78ED6630-B3A0-48BD-BCBB-EF12974A4F8F}" type="presOf" srcId="{3F950CCF-88BE-4889-8DFD-01D48FB27135}" destId="{6BB07A5A-FEE2-4C75-A888-3B4FB4D55EA8}" srcOrd="0" destOrd="0" presId="urn:microsoft.com/office/officeart/2005/8/layout/process5"/>
    <dgm:cxn modelId="{2ABC255F-6142-4ACD-B57C-D4AADED9F94F}" type="presOf" srcId="{0D8D5D6C-F5BC-41E1-860C-7C16269E680B}" destId="{0FD08876-94C4-4416-B49F-40BB36613FE5}" srcOrd="0" destOrd="0" presId="urn:microsoft.com/office/officeart/2005/8/layout/process5"/>
    <dgm:cxn modelId="{45414360-51A5-4999-8B73-663517D50C8F}" type="presOf" srcId="{9802B9F6-D7E7-4D0F-AAD1-3B0EDAE0E4E4}" destId="{70950A17-E484-4E31-9EFC-B659FB2F83C4}" srcOrd="0" destOrd="0" presId="urn:microsoft.com/office/officeart/2005/8/layout/process5"/>
    <dgm:cxn modelId="{F25C6250-7CA6-4FB5-BEC9-790403BC60F4}" type="presOf" srcId="{94A004BF-7251-4FF3-9E98-EEC4D4E7CF55}" destId="{4D7C2294-3A14-4424-ACA9-4B1C6BB5A9DF}" srcOrd="0" destOrd="0" presId="urn:microsoft.com/office/officeart/2005/8/layout/process5"/>
    <dgm:cxn modelId="{55AF7D54-2606-4AA2-A270-3988DD5AD5DE}" type="presOf" srcId="{B3A8F507-BA6A-4E45-8FB8-6F34A270539C}" destId="{B67A0F69-3841-4472-BC48-A37686FED8A2}" srcOrd="0" destOrd="0" presId="urn:microsoft.com/office/officeart/2005/8/layout/process5"/>
    <dgm:cxn modelId="{DB372490-5E17-4BA6-8A0E-89F2C2C39711}" srcId="{E2194999-0B72-4D30-ABF1-C15E9358FA76}" destId="{9802B9F6-D7E7-4D0F-AAD1-3B0EDAE0E4E4}" srcOrd="1" destOrd="0" parTransId="{E809F70E-5504-412B-B68C-A8957F168F2E}" sibTransId="{4C5F8DBA-A3EB-489C-B56C-22118A62109F}"/>
    <dgm:cxn modelId="{B636099A-FD8B-4894-B93A-62A890C6541F}" srcId="{E2194999-0B72-4D30-ABF1-C15E9358FA76}" destId="{B3A8F507-BA6A-4E45-8FB8-6F34A270539C}" srcOrd="4" destOrd="0" parTransId="{303BEB1A-D13B-4F57-AFF1-427C1AFA2A8C}" sibTransId="{111B45C5-93C4-4970-A340-BFCB735974FC}"/>
    <dgm:cxn modelId="{0973BD9F-1106-4FD8-A23C-F53FEBB1C8D3}" type="presOf" srcId="{4C5F8DBA-A3EB-489C-B56C-22118A62109F}" destId="{BF1DD72B-D0D7-4E11-9846-9094CC7F0886}" srcOrd="0" destOrd="0" presId="urn:microsoft.com/office/officeart/2005/8/layout/process5"/>
    <dgm:cxn modelId="{068B13A4-BC15-40F1-88D6-204CF001F053}" type="presOf" srcId="{A7C33201-33EE-46B1-A5D8-140336B4AC30}" destId="{52EA4FD7-F9B8-4058-BAFA-3FA54725293F}" srcOrd="0" destOrd="0" presId="urn:microsoft.com/office/officeart/2005/8/layout/process5"/>
    <dgm:cxn modelId="{5E46BFB7-3C0B-46E4-8959-9274BA490E23}" type="presOf" srcId="{603DD0F5-B71F-4E02-A8FE-E7340FE74BB9}" destId="{FF0AA937-DB4D-4AC6-B80C-9DE317941A87}" srcOrd="1" destOrd="0" presId="urn:microsoft.com/office/officeart/2005/8/layout/process5"/>
    <dgm:cxn modelId="{837079D1-CFF9-4A21-8420-2AAF7E2179E7}" type="presOf" srcId="{C5A7FD11-B74D-48ED-A702-F9AAF2662D0E}" destId="{72EC92C9-A14C-4767-AD78-3DF0A7F50D42}" srcOrd="0" destOrd="0" presId="urn:microsoft.com/office/officeart/2005/8/layout/process5"/>
    <dgm:cxn modelId="{930A5BE4-DC89-48FC-B76E-E20D3213A796}" srcId="{E2194999-0B72-4D30-ABF1-C15E9358FA76}" destId="{A7C33201-33EE-46B1-A5D8-140336B4AC30}" srcOrd="0" destOrd="0" parTransId="{B51E0F2E-C9E6-4A2D-9747-F5E5BE06E1FC}" sibTransId="{603DD0F5-B71F-4E02-A8FE-E7340FE74BB9}"/>
    <dgm:cxn modelId="{33620BF0-D8DC-4C3B-9547-B5E9C4A7005B}" type="presOf" srcId="{4C5F8DBA-A3EB-489C-B56C-22118A62109F}" destId="{C1E04821-3E86-41A6-B9D8-48AB293CBF2D}" srcOrd="1" destOrd="0" presId="urn:microsoft.com/office/officeart/2005/8/layout/process5"/>
    <dgm:cxn modelId="{5C1E6FF1-D0D7-4228-91F4-F98CD66110F5}" type="presOf" srcId="{94A004BF-7251-4FF3-9E98-EEC4D4E7CF55}" destId="{77F024EB-BAFF-4170-864A-9E0E53F1B3B6}" srcOrd="1" destOrd="0" presId="urn:microsoft.com/office/officeart/2005/8/layout/process5"/>
    <dgm:cxn modelId="{5341B3F5-2D3F-4DCF-A6C6-FC6B34CB468D}" type="presOf" srcId="{0D8D5D6C-F5BC-41E1-860C-7C16269E680B}" destId="{BDD42BBA-3AA7-4DD6-8B19-B0CE9CB9E84C}" srcOrd="1" destOrd="0" presId="urn:microsoft.com/office/officeart/2005/8/layout/process5"/>
    <dgm:cxn modelId="{71C43CF9-1CCB-4CC5-99F4-F4235DAD8BE3}" type="presOf" srcId="{603DD0F5-B71F-4E02-A8FE-E7340FE74BB9}" destId="{2C1D4B5F-B32D-4E95-9728-4DB6DCEC63D6}" srcOrd="0" destOrd="0" presId="urn:microsoft.com/office/officeart/2005/8/layout/process5"/>
    <dgm:cxn modelId="{1FB326A7-590F-4C54-852F-C0162DD8B44C}" type="presParOf" srcId="{819A3A8B-E54E-42CF-9CE3-D7C37E98DE65}" destId="{52EA4FD7-F9B8-4058-BAFA-3FA54725293F}" srcOrd="0" destOrd="0" presId="urn:microsoft.com/office/officeart/2005/8/layout/process5"/>
    <dgm:cxn modelId="{EB80CE54-DE1C-44D7-AD8B-0531D8DDE1D4}" type="presParOf" srcId="{819A3A8B-E54E-42CF-9CE3-D7C37E98DE65}" destId="{2C1D4B5F-B32D-4E95-9728-4DB6DCEC63D6}" srcOrd="1" destOrd="0" presId="urn:microsoft.com/office/officeart/2005/8/layout/process5"/>
    <dgm:cxn modelId="{E29B1E6B-7820-4E13-8B17-3339DB39F751}" type="presParOf" srcId="{2C1D4B5F-B32D-4E95-9728-4DB6DCEC63D6}" destId="{FF0AA937-DB4D-4AC6-B80C-9DE317941A87}" srcOrd="0" destOrd="0" presId="urn:microsoft.com/office/officeart/2005/8/layout/process5"/>
    <dgm:cxn modelId="{9C52B02C-458D-493F-A998-CE701BCB94CA}" type="presParOf" srcId="{819A3A8B-E54E-42CF-9CE3-D7C37E98DE65}" destId="{70950A17-E484-4E31-9EFC-B659FB2F83C4}" srcOrd="2" destOrd="0" presId="urn:microsoft.com/office/officeart/2005/8/layout/process5"/>
    <dgm:cxn modelId="{BB27E147-BF58-4F55-823B-8D5BC9782DD4}" type="presParOf" srcId="{819A3A8B-E54E-42CF-9CE3-D7C37E98DE65}" destId="{BF1DD72B-D0D7-4E11-9846-9094CC7F0886}" srcOrd="3" destOrd="0" presId="urn:microsoft.com/office/officeart/2005/8/layout/process5"/>
    <dgm:cxn modelId="{EF4321FA-4F3D-4DA0-BD94-63E98BFEBEF5}" type="presParOf" srcId="{BF1DD72B-D0D7-4E11-9846-9094CC7F0886}" destId="{C1E04821-3E86-41A6-B9D8-48AB293CBF2D}" srcOrd="0" destOrd="0" presId="urn:microsoft.com/office/officeart/2005/8/layout/process5"/>
    <dgm:cxn modelId="{375571DA-161D-49BD-8251-46B41D4491D4}" type="presParOf" srcId="{819A3A8B-E54E-42CF-9CE3-D7C37E98DE65}" destId="{6BB07A5A-FEE2-4C75-A888-3B4FB4D55EA8}" srcOrd="4" destOrd="0" presId="urn:microsoft.com/office/officeart/2005/8/layout/process5"/>
    <dgm:cxn modelId="{E757C5B4-7DF9-4DCC-A040-EFDA3C0C42D9}" type="presParOf" srcId="{819A3A8B-E54E-42CF-9CE3-D7C37E98DE65}" destId="{4D7C2294-3A14-4424-ACA9-4B1C6BB5A9DF}" srcOrd="5" destOrd="0" presId="urn:microsoft.com/office/officeart/2005/8/layout/process5"/>
    <dgm:cxn modelId="{D72F9E3E-8227-466E-A17B-7EDDC90F0D4E}" type="presParOf" srcId="{4D7C2294-3A14-4424-ACA9-4B1C6BB5A9DF}" destId="{77F024EB-BAFF-4170-864A-9E0E53F1B3B6}" srcOrd="0" destOrd="0" presId="urn:microsoft.com/office/officeart/2005/8/layout/process5"/>
    <dgm:cxn modelId="{44470A35-6A54-48B8-B209-EB7B7ACC3A6E}" type="presParOf" srcId="{819A3A8B-E54E-42CF-9CE3-D7C37E98DE65}" destId="{72EC92C9-A14C-4767-AD78-3DF0A7F50D42}" srcOrd="6" destOrd="0" presId="urn:microsoft.com/office/officeart/2005/8/layout/process5"/>
    <dgm:cxn modelId="{6254D03E-79DA-4B22-92A3-B31F1599791A}" type="presParOf" srcId="{819A3A8B-E54E-42CF-9CE3-D7C37E98DE65}" destId="{0FD08876-94C4-4416-B49F-40BB36613FE5}" srcOrd="7" destOrd="0" presId="urn:microsoft.com/office/officeart/2005/8/layout/process5"/>
    <dgm:cxn modelId="{ADE6DEBE-D79B-45A0-A25E-2CFD4FFF50B1}" type="presParOf" srcId="{0FD08876-94C4-4416-B49F-40BB36613FE5}" destId="{BDD42BBA-3AA7-4DD6-8B19-B0CE9CB9E84C}" srcOrd="0" destOrd="0" presId="urn:microsoft.com/office/officeart/2005/8/layout/process5"/>
    <dgm:cxn modelId="{B9999AB6-A537-4884-8F5A-FF3F66A03B84}" type="presParOf" srcId="{819A3A8B-E54E-42CF-9CE3-D7C37E98DE65}" destId="{B67A0F69-3841-4472-BC48-A37686FED8A2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DEE82E-24DF-4BA5-86BD-2DB7B7B10FC8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B26245-7ED8-4593-8D54-FCEF646C85C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CA"/>
            <a:t>Purchase and deployment cost</a:t>
          </a:r>
          <a:endParaRPr lang="en-US"/>
        </a:p>
      </dgm:t>
    </dgm:pt>
    <dgm:pt modelId="{E0FD735F-CC4D-46CA-B361-1C8748B7BE1C}" type="parTrans" cxnId="{D9E322A5-4C6C-4960-896F-DFBDAE44381C}">
      <dgm:prSet/>
      <dgm:spPr/>
      <dgm:t>
        <a:bodyPr/>
        <a:lstStyle/>
        <a:p>
          <a:endParaRPr lang="en-US"/>
        </a:p>
      </dgm:t>
    </dgm:pt>
    <dgm:pt modelId="{63E2F239-D839-408A-85CD-B94F6CD20F5C}" type="sibTrans" cxnId="{D9E322A5-4C6C-4960-896F-DFBDAE44381C}">
      <dgm:prSet/>
      <dgm:spPr/>
      <dgm:t>
        <a:bodyPr/>
        <a:lstStyle/>
        <a:p>
          <a:endParaRPr lang="en-US"/>
        </a:p>
      </dgm:t>
    </dgm:pt>
    <dgm:pt modelId="{9BD2A406-2EF0-4B2E-ACD9-99C252B2576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CA"/>
            <a:t>Design and development</a:t>
          </a:r>
          <a:endParaRPr lang="en-US"/>
        </a:p>
      </dgm:t>
    </dgm:pt>
    <dgm:pt modelId="{302883BA-4EEC-4B2F-BC25-E66579015445}" type="parTrans" cxnId="{3F8BEB32-3D7F-4C95-9D55-097E179B1F62}">
      <dgm:prSet/>
      <dgm:spPr/>
      <dgm:t>
        <a:bodyPr/>
        <a:lstStyle/>
        <a:p>
          <a:endParaRPr lang="en-US"/>
        </a:p>
      </dgm:t>
    </dgm:pt>
    <dgm:pt modelId="{C9458159-0BC1-499F-AAD6-CC5C5C3E509C}" type="sibTrans" cxnId="{3F8BEB32-3D7F-4C95-9D55-097E179B1F62}">
      <dgm:prSet/>
      <dgm:spPr/>
      <dgm:t>
        <a:bodyPr/>
        <a:lstStyle/>
        <a:p>
          <a:endParaRPr lang="en-US"/>
        </a:p>
      </dgm:t>
    </dgm:pt>
    <dgm:pt modelId="{C0CC084D-7FF7-4A7A-AD9F-44D97D8A6F0D}">
      <dgm:prSet/>
      <dgm:spPr/>
      <dgm:t>
        <a:bodyPr/>
        <a:lstStyle/>
        <a:p>
          <a:pPr>
            <a:lnSpc>
              <a:spcPct val="100000"/>
            </a:lnSpc>
          </a:pPr>
          <a:r>
            <a:rPr lang="en-CA"/>
            <a:t>Needs collaboration of many groups</a:t>
          </a:r>
          <a:endParaRPr lang="en-US"/>
        </a:p>
      </dgm:t>
    </dgm:pt>
    <dgm:pt modelId="{FA171C48-84AB-4CA4-B2D6-046BC5655BED}" type="parTrans" cxnId="{67B2595D-EB22-4C1A-BF87-CCC084442090}">
      <dgm:prSet/>
      <dgm:spPr/>
      <dgm:t>
        <a:bodyPr/>
        <a:lstStyle/>
        <a:p>
          <a:endParaRPr lang="en-US"/>
        </a:p>
      </dgm:t>
    </dgm:pt>
    <dgm:pt modelId="{3C819472-6AAC-4F02-9747-F437521E286C}" type="sibTrans" cxnId="{67B2595D-EB22-4C1A-BF87-CCC084442090}">
      <dgm:prSet/>
      <dgm:spPr/>
      <dgm:t>
        <a:bodyPr/>
        <a:lstStyle/>
        <a:p>
          <a:endParaRPr lang="en-US"/>
        </a:p>
      </dgm:t>
    </dgm:pt>
    <dgm:pt modelId="{19F30474-7F1E-4159-86E2-11D3CDAE1AA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CA"/>
            <a:t>Adoption by educators</a:t>
          </a:r>
          <a:endParaRPr lang="en-US"/>
        </a:p>
      </dgm:t>
    </dgm:pt>
    <dgm:pt modelId="{3E408F44-6BC6-443C-8B83-FF19FC81CCFB}" type="parTrans" cxnId="{CB7FA275-A9A4-409B-9FFD-A814D3C6FE63}">
      <dgm:prSet/>
      <dgm:spPr/>
      <dgm:t>
        <a:bodyPr/>
        <a:lstStyle/>
        <a:p>
          <a:endParaRPr lang="en-US"/>
        </a:p>
      </dgm:t>
    </dgm:pt>
    <dgm:pt modelId="{8E6BB6A1-7F6E-41A1-A2B7-901F86ADFFAC}" type="sibTrans" cxnId="{CB7FA275-A9A4-409B-9FFD-A814D3C6FE63}">
      <dgm:prSet/>
      <dgm:spPr/>
      <dgm:t>
        <a:bodyPr/>
        <a:lstStyle/>
        <a:p>
          <a:endParaRPr lang="en-US"/>
        </a:p>
      </dgm:t>
    </dgm:pt>
    <dgm:pt modelId="{BDFAF69B-A1C8-41AE-8DDF-73B9CBA21B38}">
      <dgm:prSet/>
      <dgm:spPr/>
      <dgm:t>
        <a:bodyPr/>
        <a:lstStyle/>
        <a:p>
          <a:pPr>
            <a:lnSpc>
              <a:spcPct val="100000"/>
            </a:lnSpc>
          </a:pPr>
          <a:r>
            <a:rPr lang="en-CA"/>
            <a:t>Needs learning new things and adjusting methods</a:t>
          </a:r>
          <a:endParaRPr lang="en-US"/>
        </a:p>
      </dgm:t>
    </dgm:pt>
    <dgm:pt modelId="{88BDAAB8-8104-4A29-8FBF-13A624E13622}" type="parTrans" cxnId="{6A88C16E-6974-4C3B-AF83-5DDE1291B53A}">
      <dgm:prSet/>
      <dgm:spPr/>
      <dgm:t>
        <a:bodyPr/>
        <a:lstStyle/>
        <a:p>
          <a:endParaRPr lang="en-US"/>
        </a:p>
      </dgm:t>
    </dgm:pt>
    <dgm:pt modelId="{4694F1E8-7AD8-47DE-B278-DBAC79DC83AB}" type="sibTrans" cxnId="{6A88C16E-6974-4C3B-AF83-5DDE1291B53A}">
      <dgm:prSet/>
      <dgm:spPr/>
      <dgm:t>
        <a:bodyPr/>
        <a:lstStyle/>
        <a:p>
          <a:endParaRPr lang="en-US"/>
        </a:p>
      </dgm:t>
    </dgm:pt>
    <dgm:pt modelId="{F4051D97-3B0F-434F-A912-A2ABCE4070C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CA"/>
            <a:t>Adoption by learners</a:t>
          </a:r>
          <a:endParaRPr lang="en-US"/>
        </a:p>
      </dgm:t>
    </dgm:pt>
    <dgm:pt modelId="{1B67FF75-3D1A-4206-B686-BC2D0B1B6401}" type="parTrans" cxnId="{51586B5E-42E8-43F9-9E74-25DF3732AC7A}">
      <dgm:prSet/>
      <dgm:spPr/>
      <dgm:t>
        <a:bodyPr/>
        <a:lstStyle/>
        <a:p>
          <a:endParaRPr lang="en-US"/>
        </a:p>
      </dgm:t>
    </dgm:pt>
    <dgm:pt modelId="{2536B06C-9E37-4F8A-ADD4-4664946FD9EC}" type="sibTrans" cxnId="{51586B5E-42E8-43F9-9E74-25DF3732AC7A}">
      <dgm:prSet/>
      <dgm:spPr/>
      <dgm:t>
        <a:bodyPr/>
        <a:lstStyle/>
        <a:p>
          <a:endParaRPr lang="en-US"/>
        </a:p>
      </dgm:t>
    </dgm:pt>
    <dgm:pt modelId="{C29C91E3-C2F8-4F1E-BABD-080962740F25}">
      <dgm:prSet/>
      <dgm:spPr/>
      <dgm:t>
        <a:bodyPr/>
        <a:lstStyle/>
        <a:p>
          <a:pPr>
            <a:lnSpc>
              <a:spcPct val="100000"/>
            </a:lnSpc>
          </a:pPr>
          <a:r>
            <a:rPr lang="en-CA"/>
            <a:t>Needs being convinced of advantages and overcoming difficulties</a:t>
          </a:r>
          <a:endParaRPr lang="en-US"/>
        </a:p>
      </dgm:t>
    </dgm:pt>
    <dgm:pt modelId="{031E3A25-141C-4894-B440-EFAC5940B158}" type="parTrans" cxnId="{25520A24-4C09-451B-8F59-F696629E2209}">
      <dgm:prSet/>
      <dgm:spPr/>
      <dgm:t>
        <a:bodyPr/>
        <a:lstStyle/>
        <a:p>
          <a:endParaRPr lang="en-US"/>
        </a:p>
      </dgm:t>
    </dgm:pt>
    <dgm:pt modelId="{8F27B7A8-0D04-444B-B135-359758C4BBE9}" type="sibTrans" cxnId="{25520A24-4C09-451B-8F59-F696629E2209}">
      <dgm:prSet/>
      <dgm:spPr/>
      <dgm:t>
        <a:bodyPr/>
        <a:lstStyle/>
        <a:p>
          <a:endParaRPr lang="en-US"/>
        </a:p>
      </dgm:t>
    </dgm:pt>
    <dgm:pt modelId="{87FEF7CD-23F9-43E7-A03E-09DFF077696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CA"/>
            <a:t>Inclusion</a:t>
          </a:r>
          <a:endParaRPr lang="en-US"/>
        </a:p>
      </dgm:t>
    </dgm:pt>
    <dgm:pt modelId="{CAF6CFA8-B209-48FB-9953-CEA389D41D29}" type="parTrans" cxnId="{BBE8DF8B-0A04-44D6-A986-5C84C806FD22}">
      <dgm:prSet/>
      <dgm:spPr/>
      <dgm:t>
        <a:bodyPr/>
        <a:lstStyle/>
        <a:p>
          <a:endParaRPr lang="en-US"/>
        </a:p>
      </dgm:t>
    </dgm:pt>
    <dgm:pt modelId="{1435FBC5-33F2-48FE-8CE8-A53E096A5BD9}" type="sibTrans" cxnId="{BBE8DF8B-0A04-44D6-A986-5C84C806FD22}">
      <dgm:prSet/>
      <dgm:spPr/>
      <dgm:t>
        <a:bodyPr/>
        <a:lstStyle/>
        <a:p>
          <a:endParaRPr lang="en-US"/>
        </a:p>
      </dgm:t>
    </dgm:pt>
    <dgm:pt modelId="{B95E046E-9540-4108-8B8B-7907B8AEFE30}">
      <dgm:prSet/>
      <dgm:spPr/>
      <dgm:t>
        <a:bodyPr/>
        <a:lstStyle/>
        <a:p>
          <a:pPr>
            <a:lnSpc>
              <a:spcPct val="100000"/>
            </a:lnSpc>
          </a:pPr>
          <a:r>
            <a:rPr lang="en-CA"/>
            <a:t>Should be inviting and engaging for different groups</a:t>
          </a:r>
          <a:endParaRPr lang="en-US"/>
        </a:p>
      </dgm:t>
    </dgm:pt>
    <dgm:pt modelId="{C7C66C56-C4B5-4158-8100-11BBBC2D8855}" type="parTrans" cxnId="{0AFDCD8E-17A8-4879-B983-56AC391BBDC0}">
      <dgm:prSet/>
      <dgm:spPr/>
      <dgm:t>
        <a:bodyPr/>
        <a:lstStyle/>
        <a:p>
          <a:endParaRPr lang="en-US"/>
        </a:p>
      </dgm:t>
    </dgm:pt>
    <dgm:pt modelId="{A647DD17-37EB-4306-B9FC-90A30F5F9669}" type="sibTrans" cxnId="{0AFDCD8E-17A8-4879-B983-56AC391BBDC0}">
      <dgm:prSet/>
      <dgm:spPr/>
      <dgm:t>
        <a:bodyPr/>
        <a:lstStyle/>
        <a:p>
          <a:endParaRPr lang="en-US"/>
        </a:p>
      </dgm:t>
    </dgm:pt>
    <dgm:pt modelId="{6EDD644B-6DC1-43B3-BD4B-03F0BD5EEFB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CA"/>
            <a:t>Suitability</a:t>
          </a:r>
          <a:endParaRPr lang="en-US"/>
        </a:p>
      </dgm:t>
    </dgm:pt>
    <dgm:pt modelId="{141FD0C5-B542-4EDB-808F-A01AEF227B13}" type="parTrans" cxnId="{67B1AF33-9ACD-4A14-89D7-B7B8AE20DABF}">
      <dgm:prSet/>
      <dgm:spPr/>
      <dgm:t>
        <a:bodyPr/>
        <a:lstStyle/>
        <a:p>
          <a:endParaRPr lang="en-US"/>
        </a:p>
      </dgm:t>
    </dgm:pt>
    <dgm:pt modelId="{C36E95BD-A963-4D88-9A94-DADF10C180D5}" type="sibTrans" cxnId="{67B1AF33-9ACD-4A14-89D7-B7B8AE20DABF}">
      <dgm:prSet/>
      <dgm:spPr/>
      <dgm:t>
        <a:bodyPr/>
        <a:lstStyle/>
        <a:p>
          <a:endParaRPr lang="en-US"/>
        </a:p>
      </dgm:t>
    </dgm:pt>
    <dgm:pt modelId="{FC3D4A81-B15A-4E65-91EF-3DB9926CEC7F}">
      <dgm:prSet/>
      <dgm:spPr/>
      <dgm:t>
        <a:bodyPr/>
        <a:lstStyle/>
        <a:p>
          <a:pPr>
            <a:lnSpc>
              <a:spcPct val="100000"/>
            </a:lnSpc>
          </a:pPr>
          <a:r>
            <a:rPr lang="en-CA"/>
            <a:t>Not for every learning activity</a:t>
          </a:r>
          <a:endParaRPr lang="en-US"/>
        </a:p>
      </dgm:t>
    </dgm:pt>
    <dgm:pt modelId="{BE0C78E0-EE3E-4631-A06C-90AEDD9586C1}" type="parTrans" cxnId="{B8C31473-B229-48DB-ABCF-F8B77D8E0AF3}">
      <dgm:prSet/>
      <dgm:spPr/>
      <dgm:t>
        <a:bodyPr/>
        <a:lstStyle/>
        <a:p>
          <a:endParaRPr lang="en-US"/>
        </a:p>
      </dgm:t>
    </dgm:pt>
    <dgm:pt modelId="{4BAFD2AC-6CBE-4538-ABEA-0DD501EA611A}" type="sibTrans" cxnId="{B8C31473-B229-48DB-ABCF-F8B77D8E0AF3}">
      <dgm:prSet/>
      <dgm:spPr/>
      <dgm:t>
        <a:bodyPr/>
        <a:lstStyle/>
        <a:p>
          <a:endParaRPr lang="en-US"/>
        </a:p>
      </dgm:t>
    </dgm:pt>
    <dgm:pt modelId="{5C484EEE-6636-4F41-9ECC-3A7A4F96ACDF}">
      <dgm:prSet/>
      <dgm:spPr/>
      <dgm:t>
        <a:bodyPr/>
        <a:lstStyle/>
        <a:p>
          <a:pPr>
            <a:lnSpc>
              <a:spcPct val="100000"/>
            </a:lnSpc>
          </a:pPr>
          <a:r>
            <a:rPr lang="en-CA"/>
            <a:t>Needs more research</a:t>
          </a:r>
          <a:endParaRPr lang="en-US"/>
        </a:p>
      </dgm:t>
    </dgm:pt>
    <dgm:pt modelId="{CA6B1172-37BB-49E0-8163-6DE64F954739}" type="parTrans" cxnId="{9E77E08F-B98F-4F2A-A582-49911C1CE4AC}">
      <dgm:prSet/>
      <dgm:spPr/>
      <dgm:t>
        <a:bodyPr/>
        <a:lstStyle/>
        <a:p>
          <a:endParaRPr lang="en-US"/>
        </a:p>
      </dgm:t>
    </dgm:pt>
    <dgm:pt modelId="{AAAFD5CC-76AC-4AAE-893C-4F16640E7CE5}" type="sibTrans" cxnId="{9E77E08F-B98F-4F2A-A582-49911C1CE4AC}">
      <dgm:prSet/>
      <dgm:spPr/>
      <dgm:t>
        <a:bodyPr/>
        <a:lstStyle/>
        <a:p>
          <a:endParaRPr lang="en-US"/>
        </a:p>
      </dgm:t>
    </dgm:pt>
    <dgm:pt modelId="{465B3F75-5EE4-4B90-8B64-19087EC51BFF}" type="pres">
      <dgm:prSet presAssocID="{74DEE82E-24DF-4BA5-86BD-2DB7B7B10FC8}" presName="root" presStyleCnt="0">
        <dgm:presLayoutVars>
          <dgm:dir/>
          <dgm:resizeHandles val="exact"/>
        </dgm:presLayoutVars>
      </dgm:prSet>
      <dgm:spPr/>
    </dgm:pt>
    <dgm:pt modelId="{9DC47B75-BFA4-4213-95D0-D02ADD26D21E}" type="pres">
      <dgm:prSet presAssocID="{87B26245-7ED8-4593-8D54-FCEF646C85CC}" presName="compNode" presStyleCnt="0"/>
      <dgm:spPr/>
    </dgm:pt>
    <dgm:pt modelId="{0035B26F-EF59-4335-8912-DC30BEDD391B}" type="pres">
      <dgm:prSet presAssocID="{87B26245-7ED8-4593-8D54-FCEF646C85C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A37BB56-7984-44AF-8686-02F4D8EE1FCA}" type="pres">
      <dgm:prSet presAssocID="{87B26245-7ED8-4593-8D54-FCEF646C85CC}" presName="iconSpace" presStyleCnt="0"/>
      <dgm:spPr/>
    </dgm:pt>
    <dgm:pt modelId="{36276E31-8DBD-41C7-BB85-DBDF82FA1D05}" type="pres">
      <dgm:prSet presAssocID="{87B26245-7ED8-4593-8D54-FCEF646C85CC}" presName="parTx" presStyleLbl="revTx" presStyleIdx="0" presStyleCnt="12">
        <dgm:presLayoutVars>
          <dgm:chMax val="0"/>
          <dgm:chPref val="0"/>
        </dgm:presLayoutVars>
      </dgm:prSet>
      <dgm:spPr/>
    </dgm:pt>
    <dgm:pt modelId="{7BFA13AF-596D-40C7-B813-0FA2DF9EEDA0}" type="pres">
      <dgm:prSet presAssocID="{87B26245-7ED8-4593-8D54-FCEF646C85CC}" presName="txSpace" presStyleCnt="0"/>
      <dgm:spPr/>
    </dgm:pt>
    <dgm:pt modelId="{E4FD7D03-C959-4B9A-8CA5-F6A61088FE88}" type="pres">
      <dgm:prSet presAssocID="{87B26245-7ED8-4593-8D54-FCEF646C85CC}" presName="desTx" presStyleLbl="revTx" presStyleIdx="1" presStyleCnt="12">
        <dgm:presLayoutVars/>
      </dgm:prSet>
      <dgm:spPr/>
    </dgm:pt>
    <dgm:pt modelId="{CC89143C-D49D-412E-8CE8-9626658ED8CF}" type="pres">
      <dgm:prSet presAssocID="{63E2F239-D839-408A-85CD-B94F6CD20F5C}" presName="sibTrans" presStyleCnt="0"/>
      <dgm:spPr/>
    </dgm:pt>
    <dgm:pt modelId="{BEBD7D78-7761-4C5A-8D40-A7CA09688411}" type="pres">
      <dgm:prSet presAssocID="{9BD2A406-2EF0-4B2E-ACD9-99C252B25768}" presName="compNode" presStyleCnt="0"/>
      <dgm:spPr/>
    </dgm:pt>
    <dgm:pt modelId="{95576D72-7F4A-4FF5-AA45-8FF9F144B142}" type="pres">
      <dgm:prSet presAssocID="{9BD2A406-2EF0-4B2E-ACD9-99C252B2576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7FF8CC0-BC1A-4A0D-8BFB-93CCA3613C81}" type="pres">
      <dgm:prSet presAssocID="{9BD2A406-2EF0-4B2E-ACD9-99C252B25768}" presName="iconSpace" presStyleCnt="0"/>
      <dgm:spPr/>
    </dgm:pt>
    <dgm:pt modelId="{D9DC1A8A-B4F7-4C30-90E9-6D0CE537E133}" type="pres">
      <dgm:prSet presAssocID="{9BD2A406-2EF0-4B2E-ACD9-99C252B25768}" presName="parTx" presStyleLbl="revTx" presStyleIdx="2" presStyleCnt="12">
        <dgm:presLayoutVars>
          <dgm:chMax val="0"/>
          <dgm:chPref val="0"/>
        </dgm:presLayoutVars>
      </dgm:prSet>
      <dgm:spPr/>
    </dgm:pt>
    <dgm:pt modelId="{7D80FC27-7566-4FE6-B66E-4A0B0EF098C7}" type="pres">
      <dgm:prSet presAssocID="{9BD2A406-2EF0-4B2E-ACD9-99C252B25768}" presName="txSpace" presStyleCnt="0"/>
      <dgm:spPr/>
    </dgm:pt>
    <dgm:pt modelId="{0FC1C66E-7D39-4537-84C2-3FD35BEE2F92}" type="pres">
      <dgm:prSet presAssocID="{9BD2A406-2EF0-4B2E-ACD9-99C252B25768}" presName="desTx" presStyleLbl="revTx" presStyleIdx="3" presStyleCnt="12">
        <dgm:presLayoutVars/>
      </dgm:prSet>
      <dgm:spPr/>
    </dgm:pt>
    <dgm:pt modelId="{0372C992-8A88-4D1B-901C-F84A067F38E4}" type="pres">
      <dgm:prSet presAssocID="{C9458159-0BC1-499F-AAD6-CC5C5C3E509C}" presName="sibTrans" presStyleCnt="0"/>
      <dgm:spPr/>
    </dgm:pt>
    <dgm:pt modelId="{4FF4DE87-9399-454E-B8E3-6594629E63C5}" type="pres">
      <dgm:prSet presAssocID="{19F30474-7F1E-4159-86E2-11D3CDAE1AA7}" presName="compNode" presStyleCnt="0"/>
      <dgm:spPr/>
    </dgm:pt>
    <dgm:pt modelId="{D1B2D94E-BE0A-4B53-99BE-B3DED5CEEFB6}" type="pres">
      <dgm:prSet presAssocID="{19F30474-7F1E-4159-86E2-11D3CDAE1AA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8A55B5A-9609-42E5-B274-2A7EE75EE811}" type="pres">
      <dgm:prSet presAssocID="{19F30474-7F1E-4159-86E2-11D3CDAE1AA7}" presName="iconSpace" presStyleCnt="0"/>
      <dgm:spPr/>
    </dgm:pt>
    <dgm:pt modelId="{C2E5B621-B0F7-401E-908A-594C5CC91EE9}" type="pres">
      <dgm:prSet presAssocID="{19F30474-7F1E-4159-86E2-11D3CDAE1AA7}" presName="parTx" presStyleLbl="revTx" presStyleIdx="4" presStyleCnt="12">
        <dgm:presLayoutVars>
          <dgm:chMax val="0"/>
          <dgm:chPref val="0"/>
        </dgm:presLayoutVars>
      </dgm:prSet>
      <dgm:spPr/>
    </dgm:pt>
    <dgm:pt modelId="{99BA31AB-D178-4124-8B3A-635DBCCE737A}" type="pres">
      <dgm:prSet presAssocID="{19F30474-7F1E-4159-86E2-11D3CDAE1AA7}" presName="txSpace" presStyleCnt="0"/>
      <dgm:spPr/>
    </dgm:pt>
    <dgm:pt modelId="{81957D74-D06A-4352-AE60-FB55C6E5AA6F}" type="pres">
      <dgm:prSet presAssocID="{19F30474-7F1E-4159-86E2-11D3CDAE1AA7}" presName="desTx" presStyleLbl="revTx" presStyleIdx="5" presStyleCnt="12">
        <dgm:presLayoutVars/>
      </dgm:prSet>
      <dgm:spPr/>
    </dgm:pt>
    <dgm:pt modelId="{9876FBEA-A081-4EA2-8222-A309CBEE0F87}" type="pres">
      <dgm:prSet presAssocID="{8E6BB6A1-7F6E-41A1-A2B7-901F86ADFFAC}" presName="sibTrans" presStyleCnt="0"/>
      <dgm:spPr/>
    </dgm:pt>
    <dgm:pt modelId="{2F788CBD-B33D-4E91-BA32-DD32940CED6D}" type="pres">
      <dgm:prSet presAssocID="{F4051D97-3B0F-434F-A912-A2ABCE4070C1}" presName="compNode" presStyleCnt="0"/>
      <dgm:spPr/>
    </dgm:pt>
    <dgm:pt modelId="{CDB3E390-3243-4594-A7C1-FCD0C2BEA2C6}" type="pres">
      <dgm:prSet presAssocID="{F4051D97-3B0F-434F-A912-A2ABCE4070C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975B10F-701F-4067-8F24-2E16E7AAC06E}" type="pres">
      <dgm:prSet presAssocID="{F4051D97-3B0F-434F-A912-A2ABCE4070C1}" presName="iconSpace" presStyleCnt="0"/>
      <dgm:spPr/>
    </dgm:pt>
    <dgm:pt modelId="{F09845A1-3978-4A51-B94B-5561D931B693}" type="pres">
      <dgm:prSet presAssocID="{F4051D97-3B0F-434F-A912-A2ABCE4070C1}" presName="parTx" presStyleLbl="revTx" presStyleIdx="6" presStyleCnt="12">
        <dgm:presLayoutVars>
          <dgm:chMax val="0"/>
          <dgm:chPref val="0"/>
        </dgm:presLayoutVars>
      </dgm:prSet>
      <dgm:spPr/>
    </dgm:pt>
    <dgm:pt modelId="{71557406-BC2E-4A57-B306-9BAEFE3CE41F}" type="pres">
      <dgm:prSet presAssocID="{F4051D97-3B0F-434F-A912-A2ABCE4070C1}" presName="txSpace" presStyleCnt="0"/>
      <dgm:spPr/>
    </dgm:pt>
    <dgm:pt modelId="{5DD4BBFB-3CE4-40DC-921E-062F4AE2E688}" type="pres">
      <dgm:prSet presAssocID="{F4051D97-3B0F-434F-A912-A2ABCE4070C1}" presName="desTx" presStyleLbl="revTx" presStyleIdx="7" presStyleCnt="12">
        <dgm:presLayoutVars/>
      </dgm:prSet>
      <dgm:spPr/>
    </dgm:pt>
    <dgm:pt modelId="{0BE7826F-7FEB-4F7C-863D-453A5BAA33B2}" type="pres">
      <dgm:prSet presAssocID="{2536B06C-9E37-4F8A-ADD4-4664946FD9EC}" presName="sibTrans" presStyleCnt="0"/>
      <dgm:spPr/>
    </dgm:pt>
    <dgm:pt modelId="{228BD4D0-8073-462C-82CF-1BB88CE70A5F}" type="pres">
      <dgm:prSet presAssocID="{87FEF7CD-23F9-43E7-A03E-09DFF077696E}" presName="compNode" presStyleCnt="0"/>
      <dgm:spPr/>
    </dgm:pt>
    <dgm:pt modelId="{7F80C3D8-8994-425D-8E68-B98724AF7092}" type="pres">
      <dgm:prSet presAssocID="{87FEF7CD-23F9-43E7-A03E-09DFF077696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2A88B1D-136A-450B-9198-9DEC74D3FDEC}" type="pres">
      <dgm:prSet presAssocID="{87FEF7CD-23F9-43E7-A03E-09DFF077696E}" presName="iconSpace" presStyleCnt="0"/>
      <dgm:spPr/>
    </dgm:pt>
    <dgm:pt modelId="{89805B27-E92D-400A-AE29-7447EED4EB07}" type="pres">
      <dgm:prSet presAssocID="{87FEF7CD-23F9-43E7-A03E-09DFF077696E}" presName="parTx" presStyleLbl="revTx" presStyleIdx="8" presStyleCnt="12">
        <dgm:presLayoutVars>
          <dgm:chMax val="0"/>
          <dgm:chPref val="0"/>
        </dgm:presLayoutVars>
      </dgm:prSet>
      <dgm:spPr/>
    </dgm:pt>
    <dgm:pt modelId="{32CA7177-97F9-4F18-B8D5-0B8E77369725}" type="pres">
      <dgm:prSet presAssocID="{87FEF7CD-23F9-43E7-A03E-09DFF077696E}" presName="txSpace" presStyleCnt="0"/>
      <dgm:spPr/>
    </dgm:pt>
    <dgm:pt modelId="{0434B50B-95A8-4BF9-B6B6-DBB038955C47}" type="pres">
      <dgm:prSet presAssocID="{87FEF7CD-23F9-43E7-A03E-09DFF077696E}" presName="desTx" presStyleLbl="revTx" presStyleIdx="9" presStyleCnt="12">
        <dgm:presLayoutVars/>
      </dgm:prSet>
      <dgm:spPr/>
    </dgm:pt>
    <dgm:pt modelId="{9709BB98-9323-49DB-874F-BAA12E04DE22}" type="pres">
      <dgm:prSet presAssocID="{1435FBC5-33F2-48FE-8CE8-A53E096A5BD9}" presName="sibTrans" presStyleCnt="0"/>
      <dgm:spPr/>
    </dgm:pt>
    <dgm:pt modelId="{AA451DE2-815E-48B1-8611-CC2735F8A5D1}" type="pres">
      <dgm:prSet presAssocID="{6EDD644B-6DC1-43B3-BD4B-03F0BD5EEFB6}" presName="compNode" presStyleCnt="0"/>
      <dgm:spPr/>
    </dgm:pt>
    <dgm:pt modelId="{9E986A1C-6A08-4157-8668-316B71561E67}" type="pres">
      <dgm:prSet presAssocID="{6EDD644B-6DC1-43B3-BD4B-03F0BD5EEFB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35F9F57-DBD0-4E39-9D57-88A71520F95B}" type="pres">
      <dgm:prSet presAssocID="{6EDD644B-6DC1-43B3-BD4B-03F0BD5EEFB6}" presName="iconSpace" presStyleCnt="0"/>
      <dgm:spPr/>
    </dgm:pt>
    <dgm:pt modelId="{610FD2D8-80D6-4299-A427-19266DCD5FF5}" type="pres">
      <dgm:prSet presAssocID="{6EDD644B-6DC1-43B3-BD4B-03F0BD5EEFB6}" presName="parTx" presStyleLbl="revTx" presStyleIdx="10" presStyleCnt="12">
        <dgm:presLayoutVars>
          <dgm:chMax val="0"/>
          <dgm:chPref val="0"/>
        </dgm:presLayoutVars>
      </dgm:prSet>
      <dgm:spPr/>
    </dgm:pt>
    <dgm:pt modelId="{399A7BE7-F170-4498-B7CB-8A8E8ED988F7}" type="pres">
      <dgm:prSet presAssocID="{6EDD644B-6DC1-43B3-BD4B-03F0BD5EEFB6}" presName="txSpace" presStyleCnt="0"/>
      <dgm:spPr/>
    </dgm:pt>
    <dgm:pt modelId="{8FD0FBCC-A792-4C25-BB16-D77C8E3DC80E}" type="pres">
      <dgm:prSet presAssocID="{6EDD644B-6DC1-43B3-BD4B-03F0BD5EEFB6}" presName="desTx" presStyleLbl="revTx" presStyleIdx="11" presStyleCnt="12">
        <dgm:presLayoutVars/>
      </dgm:prSet>
      <dgm:spPr/>
    </dgm:pt>
  </dgm:ptLst>
  <dgm:cxnLst>
    <dgm:cxn modelId="{45C90D19-E84B-47DD-8E20-8C46F00CCC11}" type="presOf" srcId="{C29C91E3-C2F8-4F1E-BABD-080962740F25}" destId="{5DD4BBFB-3CE4-40DC-921E-062F4AE2E688}" srcOrd="0" destOrd="0" presId="urn:microsoft.com/office/officeart/2018/2/layout/IconLabelDescriptionList"/>
    <dgm:cxn modelId="{8732C619-B136-4DB4-B300-D5C56C6F2985}" type="presOf" srcId="{C0CC084D-7FF7-4A7A-AD9F-44D97D8A6F0D}" destId="{0FC1C66E-7D39-4537-84C2-3FD35BEE2F92}" srcOrd="0" destOrd="0" presId="urn:microsoft.com/office/officeart/2018/2/layout/IconLabelDescriptionList"/>
    <dgm:cxn modelId="{2C8B2E22-E990-4248-938A-412789AF18F3}" type="presOf" srcId="{87FEF7CD-23F9-43E7-A03E-09DFF077696E}" destId="{89805B27-E92D-400A-AE29-7447EED4EB07}" srcOrd="0" destOrd="0" presId="urn:microsoft.com/office/officeart/2018/2/layout/IconLabelDescriptionList"/>
    <dgm:cxn modelId="{25520A24-4C09-451B-8F59-F696629E2209}" srcId="{F4051D97-3B0F-434F-A912-A2ABCE4070C1}" destId="{C29C91E3-C2F8-4F1E-BABD-080962740F25}" srcOrd="0" destOrd="0" parTransId="{031E3A25-141C-4894-B440-EFAC5940B158}" sibTransId="{8F27B7A8-0D04-444B-B135-359758C4BBE9}"/>
    <dgm:cxn modelId="{3F8BEB32-3D7F-4C95-9D55-097E179B1F62}" srcId="{74DEE82E-24DF-4BA5-86BD-2DB7B7B10FC8}" destId="{9BD2A406-2EF0-4B2E-ACD9-99C252B25768}" srcOrd="1" destOrd="0" parTransId="{302883BA-4EEC-4B2F-BC25-E66579015445}" sibTransId="{C9458159-0BC1-499F-AAD6-CC5C5C3E509C}"/>
    <dgm:cxn modelId="{67B1AF33-9ACD-4A14-89D7-B7B8AE20DABF}" srcId="{74DEE82E-24DF-4BA5-86BD-2DB7B7B10FC8}" destId="{6EDD644B-6DC1-43B3-BD4B-03F0BD5EEFB6}" srcOrd="5" destOrd="0" parTransId="{141FD0C5-B542-4EDB-808F-A01AEF227B13}" sibTransId="{C36E95BD-A963-4D88-9A94-DADF10C180D5}"/>
    <dgm:cxn modelId="{67B2595D-EB22-4C1A-BF87-CCC084442090}" srcId="{9BD2A406-2EF0-4B2E-ACD9-99C252B25768}" destId="{C0CC084D-7FF7-4A7A-AD9F-44D97D8A6F0D}" srcOrd="0" destOrd="0" parTransId="{FA171C48-84AB-4CA4-B2D6-046BC5655BED}" sibTransId="{3C819472-6AAC-4F02-9747-F437521E286C}"/>
    <dgm:cxn modelId="{51586B5E-42E8-43F9-9E74-25DF3732AC7A}" srcId="{74DEE82E-24DF-4BA5-86BD-2DB7B7B10FC8}" destId="{F4051D97-3B0F-434F-A912-A2ABCE4070C1}" srcOrd="3" destOrd="0" parTransId="{1B67FF75-3D1A-4206-B686-BC2D0B1B6401}" sibTransId="{2536B06C-9E37-4F8A-ADD4-4664946FD9EC}"/>
    <dgm:cxn modelId="{C6210B48-BEE3-44B7-9CC2-DF037DD33BA0}" type="presOf" srcId="{BDFAF69B-A1C8-41AE-8DDF-73B9CBA21B38}" destId="{81957D74-D06A-4352-AE60-FB55C6E5AA6F}" srcOrd="0" destOrd="0" presId="urn:microsoft.com/office/officeart/2018/2/layout/IconLabelDescriptionList"/>
    <dgm:cxn modelId="{6A88C16E-6974-4C3B-AF83-5DDE1291B53A}" srcId="{19F30474-7F1E-4159-86E2-11D3CDAE1AA7}" destId="{BDFAF69B-A1C8-41AE-8DDF-73B9CBA21B38}" srcOrd="0" destOrd="0" parTransId="{88BDAAB8-8104-4A29-8FBF-13A624E13622}" sibTransId="{4694F1E8-7AD8-47DE-B278-DBAC79DC83AB}"/>
    <dgm:cxn modelId="{B8C31473-B229-48DB-ABCF-F8B77D8E0AF3}" srcId="{6EDD644B-6DC1-43B3-BD4B-03F0BD5EEFB6}" destId="{FC3D4A81-B15A-4E65-91EF-3DB9926CEC7F}" srcOrd="0" destOrd="0" parTransId="{BE0C78E0-EE3E-4631-A06C-90AEDD9586C1}" sibTransId="{4BAFD2AC-6CBE-4538-ABEA-0DD501EA611A}"/>
    <dgm:cxn modelId="{04384754-A150-4D9D-A4B9-B4581E0ABE43}" type="presOf" srcId="{9BD2A406-2EF0-4B2E-ACD9-99C252B25768}" destId="{D9DC1A8A-B4F7-4C30-90E9-6D0CE537E133}" srcOrd="0" destOrd="0" presId="urn:microsoft.com/office/officeart/2018/2/layout/IconLabelDescriptionList"/>
    <dgm:cxn modelId="{CB7FA275-A9A4-409B-9FFD-A814D3C6FE63}" srcId="{74DEE82E-24DF-4BA5-86BD-2DB7B7B10FC8}" destId="{19F30474-7F1E-4159-86E2-11D3CDAE1AA7}" srcOrd="2" destOrd="0" parTransId="{3E408F44-6BC6-443C-8B83-FF19FC81CCFB}" sibTransId="{8E6BB6A1-7F6E-41A1-A2B7-901F86ADFFAC}"/>
    <dgm:cxn modelId="{5A280489-3D02-447E-906A-783DC7D900E0}" type="presOf" srcId="{19F30474-7F1E-4159-86E2-11D3CDAE1AA7}" destId="{C2E5B621-B0F7-401E-908A-594C5CC91EE9}" srcOrd="0" destOrd="0" presId="urn:microsoft.com/office/officeart/2018/2/layout/IconLabelDescriptionList"/>
    <dgm:cxn modelId="{BBE8DF8B-0A04-44D6-A986-5C84C806FD22}" srcId="{74DEE82E-24DF-4BA5-86BD-2DB7B7B10FC8}" destId="{87FEF7CD-23F9-43E7-A03E-09DFF077696E}" srcOrd="4" destOrd="0" parTransId="{CAF6CFA8-B209-48FB-9953-CEA389D41D29}" sibTransId="{1435FBC5-33F2-48FE-8CE8-A53E096A5BD9}"/>
    <dgm:cxn modelId="{0AFDCD8E-17A8-4879-B983-56AC391BBDC0}" srcId="{87FEF7CD-23F9-43E7-A03E-09DFF077696E}" destId="{B95E046E-9540-4108-8B8B-7907B8AEFE30}" srcOrd="0" destOrd="0" parTransId="{C7C66C56-C4B5-4158-8100-11BBBC2D8855}" sibTransId="{A647DD17-37EB-4306-B9FC-90A30F5F9669}"/>
    <dgm:cxn modelId="{9E77E08F-B98F-4F2A-A582-49911C1CE4AC}" srcId="{6EDD644B-6DC1-43B3-BD4B-03F0BD5EEFB6}" destId="{5C484EEE-6636-4F41-9ECC-3A7A4F96ACDF}" srcOrd="1" destOrd="0" parTransId="{CA6B1172-37BB-49E0-8163-6DE64F954739}" sibTransId="{AAAFD5CC-76AC-4AAE-893C-4F16640E7CE5}"/>
    <dgm:cxn modelId="{2464F39A-A219-4B75-9A5F-6CE44B337D7B}" type="presOf" srcId="{FC3D4A81-B15A-4E65-91EF-3DB9926CEC7F}" destId="{8FD0FBCC-A792-4C25-BB16-D77C8E3DC80E}" srcOrd="0" destOrd="0" presId="urn:microsoft.com/office/officeart/2018/2/layout/IconLabelDescriptionList"/>
    <dgm:cxn modelId="{C7E1009C-CF72-4349-B5A9-127F5A52BD8E}" type="presOf" srcId="{87B26245-7ED8-4593-8D54-FCEF646C85CC}" destId="{36276E31-8DBD-41C7-BB85-DBDF82FA1D05}" srcOrd="0" destOrd="0" presId="urn:microsoft.com/office/officeart/2018/2/layout/IconLabelDescriptionList"/>
    <dgm:cxn modelId="{D9E322A5-4C6C-4960-896F-DFBDAE44381C}" srcId="{74DEE82E-24DF-4BA5-86BD-2DB7B7B10FC8}" destId="{87B26245-7ED8-4593-8D54-FCEF646C85CC}" srcOrd="0" destOrd="0" parTransId="{E0FD735F-CC4D-46CA-B361-1C8748B7BE1C}" sibTransId="{63E2F239-D839-408A-85CD-B94F6CD20F5C}"/>
    <dgm:cxn modelId="{C27615B3-CD3E-4FC7-8A4F-260AD24D97B7}" type="presOf" srcId="{B95E046E-9540-4108-8B8B-7907B8AEFE30}" destId="{0434B50B-95A8-4BF9-B6B6-DBB038955C47}" srcOrd="0" destOrd="0" presId="urn:microsoft.com/office/officeart/2018/2/layout/IconLabelDescriptionList"/>
    <dgm:cxn modelId="{7C45ADC4-62DE-46AC-9AFE-917D1F409982}" type="presOf" srcId="{74DEE82E-24DF-4BA5-86BD-2DB7B7B10FC8}" destId="{465B3F75-5EE4-4B90-8B64-19087EC51BFF}" srcOrd="0" destOrd="0" presId="urn:microsoft.com/office/officeart/2018/2/layout/IconLabelDescriptionList"/>
    <dgm:cxn modelId="{E3F310EA-ECD3-47EB-917D-B8D1D5B56467}" type="presOf" srcId="{6EDD644B-6DC1-43B3-BD4B-03F0BD5EEFB6}" destId="{610FD2D8-80D6-4299-A427-19266DCD5FF5}" srcOrd="0" destOrd="0" presId="urn:microsoft.com/office/officeart/2018/2/layout/IconLabelDescriptionList"/>
    <dgm:cxn modelId="{E4F78BEB-8735-4986-B651-E991B3E3BDFD}" type="presOf" srcId="{5C484EEE-6636-4F41-9ECC-3A7A4F96ACDF}" destId="{8FD0FBCC-A792-4C25-BB16-D77C8E3DC80E}" srcOrd="0" destOrd="1" presId="urn:microsoft.com/office/officeart/2018/2/layout/IconLabelDescriptionList"/>
    <dgm:cxn modelId="{525E1CF8-D1A2-4B5C-9F18-21B84213D667}" type="presOf" srcId="{F4051D97-3B0F-434F-A912-A2ABCE4070C1}" destId="{F09845A1-3978-4A51-B94B-5561D931B693}" srcOrd="0" destOrd="0" presId="urn:microsoft.com/office/officeart/2018/2/layout/IconLabelDescriptionList"/>
    <dgm:cxn modelId="{174E89D6-9710-4FB9-A12E-1C74BA521D10}" type="presParOf" srcId="{465B3F75-5EE4-4B90-8B64-19087EC51BFF}" destId="{9DC47B75-BFA4-4213-95D0-D02ADD26D21E}" srcOrd="0" destOrd="0" presId="urn:microsoft.com/office/officeart/2018/2/layout/IconLabelDescriptionList"/>
    <dgm:cxn modelId="{3EFFAA2E-9329-459D-B8B3-500434B50775}" type="presParOf" srcId="{9DC47B75-BFA4-4213-95D0-D02ADD26D21E}" destId="{0035B26F-EF59-4335-8912-DC30BEDD391B}" srcOrd="0" destOrd="0" presId="urn:microsoft.com/office/officeart/2018/2/layout/IconLabelDescriptionList"/>
    <dgm:cxn modelId="{78D8C93C-B662-4D68-88E5-7B01D8AF8D3D}" type="presParOf" srcId="{9DC47B75-BFA4-4213-95D0-D02ADD26D21E}" destId="{7A37BB56-7984-44AF-8686-02F4D8EE1FCA}" srcOrd="1" destOrd="0" presId="urn:microsoft.com/office/officeart/2018/2/layout/IconLabelDescriptionList"/>
    <dgm:cxn modelId="{31E034EF-472C-4823-A1FD-7F1D0ED52FC2}" type="presParOf" srcId="{9DC47B75-BFA4-4213-95D0-D02ADD26D21E}" destId="{36276E31-8DBD-41C7-BB85-DBDF82FA1D05}" srcOrd="2" destOrd="0" presId="urn:microsoft.com/office/officeart/2018/2/layout/IconLabelDescriptionList"/>
    <dgm:cxn modelId="{18790B1A-32D4-4BAE-B6D3-990F27043994}" type="presParOf" srcId="{9DC47B75-BFA4-4213-95D0-D02ADD26D21E}" destId="{7BFA13AF-596D-40C7-B813-0FA2DF9EEDA0}" srcOrd="3" destOrd="0" presId="urn:microsoft.com/office/officeart/2018/2/layout/IconLabelDescriptionList"/>
    <dgm:cxn modelId="{C0CE21E8-D510-4B6D-B78F-BED6DDB549E0}" type="presParOf" srcId="{9DC47B75-BFA4-4213-95D0-D02ADD26D21E}" destId="{E4FD7D03-C959-4B9A-8CA5-F6A61088FE88}" srcOrd="4" destOrd="0" presId="urn:microsoft.com/office/officeart/2018/2/layout/IconLabelDescriptionList"/>
    <dgm:cxn modelId="{4C59B799-109B-4722-ABFF-279C27FC9B97}" type="presParOf" srcId="{465B3F75-5EE4-4B90-8B64-19087EC51BFF}" destId="{CC89143C-D49D-412E-8CE8-9626658ED8CF}" srcOrd="1" destOrd="0" presId="urn:microsoft.com/office/officeart/2018/2/layout/IconLabelDescriptionList"/>
    <dgm:cxn modelId="{B3EC80F2-889B-4320-BCC9-69671730CDFB}" type="presParOf" srcId="{465B3F75-5EE4-4B90-8B64-19087EC51BFF}" destId="{BEBD7D78-7761-4C5A-8D40-A7CA09688411}" srcOrd="2" destOrd="0" presId="urn:microsoft.com/office/officeart/2018/2/layout/IconLabelDescriptionList"/>
    <dgm:cxn modelId="{C5BBB3E8-70E2-44AF-9F9A-8522CA0F182E}" type="presParOf" srcId="{BEBD7D78-7761-4C5A-8D40-A7CA09688411}" destId="{95576D72-7F4A-4FF5-AA45-8FF9F144B142}" srcOrd="0" destOrd="0" presId="urn:microsoft.com/office/officeart/2018/2/layout/IconLabelDescriptionList"/>
    <dgm:cxn modelId="{AD0F4579-231E-4ED2-BADA-6FB002DABC27}" type="presParOf" srcId="{BEBD7D78-7761-4C5A-8D40-A7CA09688411}" destId="{D7FF8CC0-BC1A-4A0D-8BFB-93CCA3613C81}" srcOrd="1" destOrd="0" presId="urn:microsoft.com/office/officeart/2018/2/layout/IconLabelDescriptionList"/>
    <dgm:cxn modelId="{1D6E1384-E0D8-4983-885F-6B500715C573}" type="presParOf" srcId="{BEBD7D78-7761-4C5A-8D40-A7CA09688411}" destId="{D9DC1A8A-B4F7-4C30-90E9-6D0CE537E133}" srcOrd="2" destOrd="0" presId="urn:microsoft.com/office/officeart/2018/2/layout/IconLabelDescriptionList"/>
    <dgm:cxn modelId="{EB98BBC8-97ED-4648-97F5-38FDA5F99C20}" type="presParOf" srcId="{BEBD7D78-7761-4C5A-8D40-A7CA09688411}" destId="{7D80FC27-7566-4FE6-B66E-4A0B0EF098C7}" srcOrd="3" destOrd="0" presId="urn:microsoft.com/office/officeart/2018/2/layout/IconLabelDescriptionList"/>
    <dgm:cxn modelId="{BE61CFCE-9D7E-46A3-AEF8-9D859A259B5C}" type="presParOf" srcId="{BEBD7D78-7761-4C5A-8D40-A7CA09688411}" destId="{0FC1C66E-7D39-4537-84C2-3FD35BEE2F92}" srcOrd="4" destOrd="0" presId="urn:microsoft.com/office/officeart/2018/2/layout/IconLabelDescriptionList"/>
    <dgm:cxn modelId="{E3132E31-A659-4592-8CEE-CDBE005E3080}" type="presParOf" srcId="{465B3F75-5EE4-4B90-8B64-19087EC51BFF}" destId="{0372C992-8A88-4D1B-901C-F84A067F38E4}" srcOrd="3" destOrd="0" presId="urn:microsoft.com/office/officeart/2018/2/layout/IconLabelDescriptionList"/>
    <dgm:cxn modelId="{5AE69A41-0D62-4FA8-8A15-2E2A60E5BC30}" type="presParOf" srcId="{465B3F75-5EE4-4B90-8B64-19087EC51BFF}" destId="{4FF4DE87-9399-454E-B8E3-6594629E63C5}" srcOrd="4" destOrd="0" presId="urn:microsoft.com/office/officeart/2018/2/layout/IconLabelDescriptionList"/>
    <dgm:cxn modelId="{B2B3AC28-BD02-40F9-843B-1429E0FC351B}" type="presParOf" srcId="{4FF4DE87-9399-454E-B8E3-6594629E63C5}" destId="{D1B2D94E-BE0A-4B53-99BE-B3DED5CEEFB6}" srcOrd="0" destOrd="0" presId="urn:microsoft.com/office/officeart/2018/2/layout/IconLabelDescriptionList"/>
    <dgm:cxn modelId="{142470FB-8ADF-4185-946D-A4ADEEE341CF}" type="presParOf" srcId="{4FF4DE87-9399-454E-B8E3-6594629E63C5}" destId="{B8A55B5A-9609-42E5-B274-2A7EE75EE811}" srcOrd="1" destOrd="0" presId="urn:microsoft.com/office/officeart/2018/2/layout/IconLabelDescriptionList"/>
    <dgm:cxn modelId="{99339E5C-42DC-4130-A059-6BA4374BD077}" type="presParOf" srcId="{4FF4DE87-9399-454E-B8E3-6594629E63C5}" destId="{C2E5B621-B0F7-401E-908A-594C5CC91EE9}" srcOrd="2" destOrd="0" presId="urn:microsoft.com/office/officeart/2018/2/layout/IconLabelDescriptionList"/>
    <dgm:cxn modelId="{BEF75A7E-5A86-497B-9F76-ED7F96152695}" type="presParOf" srcId="{4FF4DE87-9399-454E-B8E3-6594629E63C5}" destId="{99BA31AB-D178-4124-8B3A-635DBCCE737A}" srcOrd="3" destOrd="0" presId="urn:microsoft.com/office/officeart/2018/2/layout/IconLabelDescriptionList"/>
    <dgm:cxn modelId="{48B2D2B2-1B5E-4D6B-A308-8E333E7CBB0C}" type="presParOf" srcId="{4FF4DE87-9399-454E-B8E3-6594629E63C5}" destId="{81957D74-D06A-4352-AE60-FB55C6E5AA6F}" srcOrd="4" destOrd="0" presId="urn:microsoft.com/office/officeart/2018/2/layout/IconLabelDescriptionList"/>
    <dgm:cxn modelId="{1101FBA3-3EC4-4B63-B733-034979434704}" type="presParOf" srcId="{465B3F75-5EE4-4B90-8B64-19087EC51BFF}" destId="{9876FBEA-A081-4EA2-8222-A309CBEE0F87}" srcOrd="5" destOrd="0" presId="urn:microsoft.com/office/officeart/2018/2/layout/IconLabelDescriptionList"/>
    <dgm:cxn modelId="{C65B0071-06DE-48AF-9CC9-BE394CEE6611}" type="presParOf" srcId="{465B3F75-5EE4-4B90-8B64-19087EC51BFF}" destId="{2F788CBD-B33D-4E91-BA32-DD32940CED6D}" srcOrd="6" destOrd="0" presId="urn:microsoft.com/office/officeart/2018/2/layout/IconLabelDescriptionList"/>
    <dgm:cxn modelId="{16059F34-B996-42F0-A944-E8F96F9A51A8}" type="presParOf" srcId="{2F788CBD-B33D-4E91-BA32-DD32940CED6D}" destId="{CDB3E390-3243-4594-A7C1-FCD0C2BEA2C6}" srcOrd="0" destOrd="0" presId="urn:microsoft.com/office/officeart/2018/2/layout/IconLabelDescriptionList"/>
    <dgm:cxn modelId="{EA62E4D0-B47E-4E1B-9509-DFD8B1EEFCEA}" type="presParOf" srcId="{2F788CBD-B33D-4E91-BA32-DD32940CED6D}" destId="{2975B10F-701F-4067-8F24-2E16E7AAC06E}" srcOrd="1" destOrd="0" presId="urn:microsoft.com/office/officeart/2018/2/layout/IconLabelDescriptionList"/>
    <dgm:cxn modelId="{8E97F8D2-F153-42B9-A222-9154BBBA615C}" type="presParOf" srcId="{2F788CBD-B33D-4E91-BA32-DD32940CED6D}" destId="{F09845A1-3978-4A51-B94B-5561D931B693}" srcOrd="2" destOrd="0" presId="urn:microsoft.com/office/officeart/2018/2/layout/IconLabelDescriptionList"/>
    <dgm:cxn modelId="{FCA57F6C-5AFA-405F-AF5D-F8DEDB00638B}" type="presParOf" srcId="{2F788CBD-B33D-4E91-BA32-DD32940CED6D}" destId="{71557406-BC2E-4A57-B306-9BAEFE3CE41F}" srcOrd="3" destOrd="0" presId="urn:microsoft.com/office/officeart/2018/2/layout/IconLabelDescriptionList"/>
    <dgm:cxn modelId="{5AB2ED25-15DB-4EB7-91F7-63BAF3CF1F15}" type="presParOf" srcId="{2F788CBD-B33D-4E91-BA32-DD32940CED6D}" destId="{5DD4BBFB-3CE4-40DC-921E-062F4AE2E688}" srcOrd="4" destOrd="0" presId="urn:microsoft.com/office/officeart/2018/2/layout/IconLabelDescriptionList"/>
    <dgm:cxn modelId="{D8F3CD5D-8ABD-49D3-9729-06279E8ADF3E}" type="presParOf" srcId="{465B3F75-5EE4-4B90-8B64-19087EC51BFF}" destId="{0BE7826F-7FEB-4F7C-863D-453A5BAA33B2}" srcOrd="7" destOrd="0" presId="urn:microsoft.com/office/officeart/2018/2/layout/IconLabelDescriptionList"/>
    <dgm:cxn modelId="{E7BD8F45-8515-4363-8477-56BAD794F624}" type="presParOf" srcId="{465B3F75-5EE4-4B90-8B64-19087EC51BFF}" destId="{228BD4D0-8073-462C-82CF-1BB88CE70A5F}" srcOrd="8" destOrd="0" presId="urn:microsoft.com/office/officeart/2018/2/layout/IconLabelDescriptionList"/>
    <dgm:cxn modelId="{085F2974-1145-4755-881C-70E0E8ADD31D}" type="presParOf" srcId="{228BD4D0-8073-462C-82CF-1BB88CE70A5F}" destId="{7F80C3D8-8994-425D-8E68-B98724AF7092}" srcOrd="0" destOrd="0" presId="urn:microsoft.com/office/officeart/2018/2/layout/IconLabelDescriptionList"/>
    <dgm:cxn modelId="{011B8932-B565-49A0-875B-C409B291B3E5}" type="presParOf" srcId="{228BD4D0-8073-462C-82CF-1BB88CE70A5F}" destId="{52A88B1D-136A-450B-9198-9DEC74D3FDEC}" srcOrd="1" destOrd="0" presId="urn:microsoft.com/office/officeart/2018/2/layout/IconLabelDescriptionList"/>
    <dgm:cxn modelId="{1BA93ECF-C516-4094-90A9-F46389A1EA0D}" type="presParOf" srcId="{228BD4D0-8073-462C-82CF-1BB88CE70A5F}" destId="{89805B27-E92D-400A-AE29-7447EED4EB07}" srcOrd="2" destOrd="0" presId="urn:microsoft.com/office/officeart/2018/2/layout/IconLabelDescriptionList"/>
    <dgm:cxn modelId="{4F7C5E54-09C7-4026-94A0-14A7689A173B}" type="presParOf" srcId="{228BD4D0-8073-462C-82CF-1BB88CE70A5F}" destId="{32CA7177-97F9-4F18-B8D5-0B8E77369725}" srcOrd="3" destOrd="0" presId="urn:microsoft.com/office/officeart/2018/2/layout/IconLabelDescriptionList"/>
    <dgm:cxn modelId="{97EA859B-2735-4316-9841-0FC50FA33C00}" type="presParOf" srcId="{228BD4D0-8073-462C-82CF-1BB88CE70A5F}" destId="{0434B50B-95A8-4BF9-B6B6-DBB038955C47}" srcOrd="4" destOrd="0" presId="urn:microsoft.com/office/officeart/2018/2/layout/IconLabelDescriptionList"/>
    <dgm:cxn modelId="{09CB77FF-44AD-4DB7-839D-98A8D2E26289}" type="presParOf" srcId="{465B3F75-5EE4-4B90-8B64-19087EC51BFF}" destId="{9709BB98-9323-49DB-874F-BAA12E04DE22}" srcOrd="9" destOrd="0" presId="urn:microsoft.com/office/officeart/2018/2/layout/IconLabelDescriptionList"/>
    <dgm:cxn modelId="{FF3D8100-CCB6-4B9D-A4A8-B04A24D4BC9B}" type="presParOf" srcId="{465B3F75-5EE4-4B90-8B64-19087EC51BFF}" destId="{AA451DE2-815E-48B1-8611-CC2735F8A5D1}" srcOrd="10" destOrd="0" presId="urn:microsoft.com/office/officeart/2018/2/layout/IconLabelDescriptionList"/>
    <dgm:cxn modelId="{A0008180-9DF8-4573-8B1A-B7A1EDB9FE8D}" type="presParOf" srcId="{AA451DE2-815E-48B1-8611-CC2735F8A5D1}" destId="{9E986A1C-6A08-4157-8668-316B71561E67}" srcOrd="0" destOrd="0" presId="urn:microsoft.com/office/officeart/2018/2/layout/IconLabelDescriptionList"/>
    <dgm:cxn modelId="{6AD6294E-1368-4B05-BFBE-B7F5C2967995}" type="presParOf" srcId="{AA451DE2-815E-48B1-8611-CC2735F8A5D1}" destId="{935F9F57-DBD0-4E39-9D57-88A71520F95B}" srcOrd="1" destOrd="0" presId="urn:microsoft.com/office/officeart/2018/2/layout/IconLabelDescriptionList"/>
    <dgm:cxn modelId="{090DD490-7A15-4E4E-A485-FA054B3A9195}" type="presParOf" srcId="{AA451DE2-815E-48B1-8611-CC2735F8A5D1}" destId="{610FD2D8-80D6-4299-A427-19266DCD5FF5}" srcOrd="2" destOrd="0" presId="urn:microsoft.com/office/officeart/2018/2/layout/IconLabelDescriptionList"/>
    <dgm:cxn modelId="{DE6C2A16-8616-4A04-A9E4-6DCF706BFC09}" type="presParOf" srcId="{AA451DE2-815E-48B1-8611-CC2735F8A5D1}" destId="{399A7BE7-F170-4498-B7CB-8A8E8ED988F7}" srcOrd="3" destOrd="0" presId="urn:microsoft.com/office/officeart/2018/2/layout/IconLabelDescriptionList"/>
    <dgm:cxn modelId="{73377C3A-4882-405E-AE4C-71EB219CF1AB}" type="presParOf" srcId="{AA451DE2-815E-48B1-8611-CC2735F8A5D1}" destId="{8FD0FBCC-A792-4C25-BB16-D77C8E3DC80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A4FD7-F9B8-4058-BAFA-3FA54725293F}">
      <dsp:nvSpPr>
        <dsp:cNvPr id="0" name=""/>
        <dsp:cNvSpPr/>
      </dsp:nvSpPr>
      <dsp:spPr>
        <a:xfrm>
          <a:off x="432939" y="315"/>
          <a:ext cx="2598686" cy="1559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/>
            <a:t>Scaring or overwhelming learners due to technology overhead</a:t>
          </a:r>
          <a:endParaRPr lang="en-US" sz="1800" kern="1200"/>
        </a:p>
      </dsp:txBody>
      <dsp:txXfrm>
        <a:off x="478607" y="45983"/>
        <a:ext cx="2507350" cy="1467875"/>
      </dsp:txXfrm>
    </dsp:sp>
    <dsp:sp modelId="{2C1D4B5F-B32D-4E95-9728-4DB6DCEC63D6}">
      <dsp:nvSpPr>
        <dsp:cNvPr id="0" name=""/>
        <dsp:cNvSpPr/>
      </dsp:nvSpPr>
      <dsp:spPr>
        <a:xfrm>
          <a:off x="3260310" y="457684"/>
          <a:ext cx="550921" cy="6444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260310" y="586579"/>
        <a:ext cx="385645" cy="386684"/>
      </dsp:txXfrm>
    </dsp:sp>
    <dsp:sp modelId="{70950A17-E484-4E31-9EFC-B659FB2F83C4}">
      <dsp:nvSpPr>
        <dsp:cNvPr id="0" name=""/>
        <dsp:cNvSpPr/>
      </dsp:nvSpPr>
      <dsp:spPr>
        <a:xfrm>
          <a:off x="4071100" y="315"/>
          <a:ext cx="2598686" cy="1559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/>
            <a:t>Oversimplifying the experience resulting in limited or incorrect understanding in learners</a:t>
          </a:r>
          <a:endParaRPr lang="en-US" sz="1800" kern="1200"/>
        </a:p>
      </dsp:txBody>
      <dsp:txXfrm>
        <a:off x="4116768" y="45983"/>
        <a:ext cx="2507350" cy="1467875"/>
      </dsp:txXfrm>
    </dsp:sp>
    <dsp:sp modelId="{BF1DD72B-D0D7-4E11-9846-9094CC7F0886}">
      <dsp:nvSpPr>
        <dsp:cNvPr id="0" name=""/>
        <dsp:cNvSpPr/>
      </dsp:nvSpPr>
      <dsp:spPr>
        <a:xfrm>
          <a:off x="6898471" y="457684"/>
          <a:ext cx="550921" cy="6444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898471" y="586579"/>
        <a:ext cx="385645" cy="386684"/>
      </dsp:txXfrm>
    </dsp:sp>
    <dsp:sp modelId="{6BB07A5A-FEE2-4C75-A888-3B4FB4D55EA8}">
      <dsp:nvSpPr>
        <dsp:cNvPr id="0" name=""/>
        <dsp:cNvSpPr/>
      </dsp:nvSpPr>
      <dsp:spPr>
        <a:xfrm>
          <a:off x="7709261" y="315"/>
          <a:ext cx="2598686" cy="1559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/>
            <a:t>Causing new inclusion issues</a:t>
          </a:r>
          <a:endParaRPr lang="en-US" sz="1800" kern="1200"/>
        </a:p>
      </dsp:txBody>
      <dsp:txXfrm>
        <a:off x="7754929" y="45983"/>
        <a:ext cx="2507350" cy="1467875"/>
      </dsp:txXfrm>
    </dsp:sp>
    <dsp:sp modelId="{4D7C2294-3A14-4424-ACA9-4B1C6BB5A9DF}">
      <dsp:nvSpPr>
        <dsp:cNvPr id="0" name=""/>
        <dsp:cNvSpPr/>
      </dsp:nvSpPr>
      <dsp:spPr>
        <a:xfrm rot="5400000">
          <a:off x="8733144" y="1741435"/>
          <a:ext cx="550921" cy="6444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8815263" y="1788211"/>
        <a:ext cx="386684" cy="385645"/>
      </dsp:txXfrm>
    </dsp:sp>
    <dsp:sp modelId="{72EC92C9-A14C-4767-AD78-3DF0A7F50D42}">
      <dsp:nvSpPr>
        <dsp:cNvPr id="0" name=""/>
        <dsp:cNvSpPr/>
      </dsp:nvSpPr>
      <dsp:spPr>
        <a:xfrm>
          <a:off x="7709261" y="2599001"/>
          <a:ext cx="2598686" cy="1559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/>
            <a:t>Under-utilization due to limited added value</a:t>
          </a:r>
          <a:endParaRPr lang="en-US" sz="1800" kern="1200"/>
        </a:p>
      </dsp:txBody>
      <dsp:txXfrm>
        <a:off x="7754929" y="2644669"/>
        <a:ext cx="2507350" cy="1467875"/>
      </dsp:txXfrm>
    </dsp:sp>
    <dsp:sp modelId="{0FD08876-94C4-4416-B49F-40BB36613FE5}">
      <dsp:nvSpPr>
        <dsp:cNvPr id="0" name=""/>
        <dsp:cNvSpPr/>
      </dsp:nvSpPr>
      <dsp:spPr>
        <a:xfrm rot="10800000">
          <a:off x="6929655" y="3056370"/>
          <a:ext cx="550921" cy="6444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7094931" y="3185265"/>
        <a:ext cx="385645" cy="386684"/>
      </dsp:txXfrm>
    </dsp:sp>
    <dsp:sp modelId="{B67A0F69-3841-4472-BC48-A37686FED8A2}">
      <dsp:nvSpPr>
        <dsp:cNvPr id="0" name=""/>
        <dsp:cNvSpPr/>
      </dsp:nvSpPr>
      <dsp:spPr>
        <a:xfrm>
          <a:off x="4071100" y="2599001"/>
          <a:ext cx="2598686" cy="1559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/>
            <a:t>Over-reliance and ignoring real-world experience</a:t>
          </a:r>
          <a:endParaRPr lang="en-US" sz="1800" kern="1200"/>
        </a:p>
      </dsp:txBody>
      <dsp:txXfrm>
        <a:off x="4116768" y="2644669"/>
        <a:ext cx="2507350" cy="1467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5B26F-EF59-4335-8912-DC30BEDD391B}">
      <dsp:nvSpPr>
        <dsp:cNvPr id="0" name=""/>
        <dsp:cNvSpPr/>
      </dsp:nvSpPr>
      <dsp:spPr>
        <a:xfrm>
          <a:off x="4721" y="1296510"/>
          <a:ext cx="546328" cy="5463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276E31-8DBD-41C7-BB85-DBDF82FA1D05}">
      <dsp:nvSpPr>
        <dsp:cNvPr id="0" name=""/>
        <dsp:cNvSpPr/>
      </dsp:nvSpPr>
      <dsp:spPr>
        <a:xfrm>
          <a:off x="4721" y="1934065"/>
          <a:ext cx="1560937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1400" kern="1200"/>
            <a:t>Purchase and deployment cost</a:t>
          </a:r>
          <a:endParaRPr lang="en-US" sz="1400" kern="1200"/>
        </a:p>
      </dsp:txBody>
      <dsp:txXfrm>
        <a:off x="4721" y="1934065"/>
        <a:ext cx="1560937" cy="439013"/>
      </dsp:txXfrm>
    </dsp:sp>
    <dsp:sp modelId="{E4FD7D03-C959-4B9A-8CA5-F6A61088FE88}">
      <dsp:nvSpPr>
        <dsp:cNvPr id="0" name=""/>
        <dsp:cNvSpPr/>
      </dsp:nvSpPr>
      <dsp:spPr>
        <a:xfrm>
          <a:off x="4721" y="2415510"/>
          <a:ext cx="1560937" cy="1002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76D72-7F4A-4FF5-AA45-8FF9F144B142}">
      <dsp:nvSpPr>
        <dsp:cNvPr id="0" name=""/>
        <dsp:cNvSpPr/>
      </dsp:nvSpPr>
      <dsp:spPr>
        <a:xfrm>
          <a:off x="1838823" y="1296510"/>
          <a:ext cx="546328" cy="5463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C1A8A-B4F7-4C30-90E9-6D0CE537E133}">
      <dsp:nvSpPr>
        <dsp:cNvPr id="0" name=""/>
        <dsp:cNvSpPr/>
      </dsp:nvSpPr>
      <dsp:spPr>
        <a:xfrm>
          <a:off x="1838823" y="1934065"/>
          <a:ext cx="1560937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1400" kern="1200"/>
            <a:t>Design and development</a:t>
          </a:r>
          <a:endParaRPr lang="en-US" sz="1400" kern="1200"/>
        </a:p>
      </dsp:txBody>
      <dsp:txXfrm>
        <a:off x="1838823" y="1934065"/>
        <a:ext cx="1560937" cy="439013"/>
      </dsp:txXfrm>
    </dsp:sp>
    <dsp:sp modelId="{0FC1C66E-7D39-4537-84C2-3FD35BEE2F92}">
      <dsp:nvSpPr>
        <dsp:cNvPr id="0" name=""/>
        <dsp:cNvSpPr/>
      </dsp:nvSpPr>
      <dsp:spPr>
        <a:xfrm>
          <a:off x="1838823" y="2415510"/>
          <a:ext cx="1560937" cy="1002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Needs collaboration of many groups</a:t>
          </a:r>
          <a:endParaRPr lang="en-US" sz="1100" kern="1200"/>
        </a:p>
      </dsp:txBody>
      <dsp:txXfrm>
        <a:off x="1838823" y="2415510"/>
        <a:ext cx="1560937" cy="1002561"/>
      </dsp:txXfrm>
    </dsp:sp>
    <dsp:sp modelId="{D1B2D94E-BE0A-4B53-99BE-B3DED5CEEFB6}">
      <dsp:nvSpPr>
        <dsp:cNvPr id="0" name=""/>
        <dsp:cNvSpPr/>
      </dsp:nvSpPr>
      <dsp:spPr>
        <a:xfrm>
          <a:off x="3672924" y="1296510"/>
          <a:ext cx="546328" cy="5463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5B621-B0F7-401E-908A-594C5CC91EE9}">
      <dsp:nvSpPr>
        <dsp:cNvPr id="0" name=""/>
        <dsp:cNvSpPr/>
      </dsp:nvSpPr>
      <dsp:spPr>
        <a:xfrm>
          <a:off x="3672924" y="1934065"/>
          <a:ext cx="1560937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1400" kern="1200"/>
            <a:t>Adoption by educators</a:t>
          </a:r>
          <a:endParaRPr lang="en-US" sz="1400" kern="1200"/>
        </a:p>
      </dsp:txBody>
      <dsp:txXfrm>
        <a:off x="3672924" y="1934065"/>
        <a:ext cx="1560937" cy="439013"/>
      </dsp:txXfrm>
    </dsp:sp>
    <dsp:sp modelId="{81957D74-D06A-4352-AE60-FB55C6E5AA6F}">
      <dsp:nvSpPr>
        <dsp:cNvPr id="0" name=""/>
        <dsp:cNvSpPr/>
      </dsp:nvSpPr>
      <dsp:spPr>
        <a:xfrm>
          <a:off x="3672924" y="2415510"/>
          <a:ext cx="1560937" cy="1002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Needs learning new things and adjusting methods</a:t>
          </a:r>
          <a:endParaRPr lang="en-US" sz="1100" kern="1200"/>
        </a:p>
      </dsp:txBody>
      <dsp:txXfrm>
        <a:off x="3672924" y="2415510"/>
        <a:ext cx="1560937" cy="1002561"/>
      </dsp:txXfrm>
    </dsp:sp>
    <dsp:sp modelId="{CDB3E390-3243-4594-A7C1-FCD0C2BEA2C6}">
      <dsp:nvSpPr>
        <dsp:cNvPr id="0" name=""/>
        <dsp:cNvSpPr/>
      </dsp:nvSpPr>
      <dsp:spPr>
        <a:xfrm>
          <a:off x="5507026" y="1296510"/>
          <a:ext cx="546328" cy="5463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845A1-3978-4A51-B94B-5561D931B693}">
      <dsp:nvSpPr>
        <dsp:cNvPr id="0" name=""/>
        <dsp:cNvSpPr/>
      </dsp:nvSpPr>
      <dsp:spPr>
        <a:xfrm>
          <a:off x="5507026" y="1934065"/>
          <a:ext cx="1560937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1400" kern="1200"/>
            <a:t>Adoption by learners</a:t>
          </a:r>
          <a:endParaRPr lang="en-US" sz="1400" kern="1200"/>
        </a:p>
      </dsp:txBody>
      <dsp:txXfrm>
        <a:off x="5507026" y="1934065"/>
        <a:ext cx="1560937" cy="439013"/>
      </dsp:txXfrm>
    </dsp:sp>
    <dsp:sp modelId="{5DD4BBFB-3CE4-40DC-921E-062F4AE2E688}">
      <dsp:nvSpPr>
        <dsp:cNvPr id="0" name=""/>
        <dsp:cNvSpPr/>
      </dsp:nvSpPr>
      <dsp:spPr>
        <a:xfrm>
          <a:off x="5507026" y="2415510"/>
          <a:ext cx="1560937" cy="1002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Needs being convinced of advantages and overcoming difficulties</a:t>
          </a:r>
          <a:endParaRPr lang="en-US" sz="1100" kern="1200"/>
        </a:p>
      </dsp:txBody>
      <dsp:txXfrm>
        <a:off x="5507026" y="2415510"/>
        <a:ext cx="1560937" cy="1002561"/>
      </dsp:txXfrm>
    </dsp:sp>
    <dsp:sp modelId="{7F80C3D8-8994-425D-8E68-B98724AF7092}">
      <dsp:nvSpPr>
        <dsp:cNvPr id="0" name=""/>
        <dsp:cNvSpPr/>
      </dsp:nvSpPr>
      <dsp:spPr>
        <a:xfrm>
          <a:off x="7341128" y="1296510"/>
          <a:ext cx="546328" cy="5463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05B27-E92D-400A-AE29-7447EED4EB07}">
      <dsp:nvSpPr>
        <dsp:cNvPr id="0" name=""/>
        <dsp:cNvSpPr/>
      </dsp:nvSpPr>
      <dsp:spPr>
        <a:xfrm>
          <a:off x="7341128" y="1934065"/>
          <a:ext cx="1560937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1400" kern="1200"/>
            <a:t>Inclusion</a:t>
          </a:r>
          <a:endParaRPr lang="en-US" sz="1400" kern="1200"/>
        </a:p>
      </dsp:txBody>
      <dsp:txXfrm>
        <a:off x="7341128" y="1934065"/>
        <a:ext cx="1560937" cy="439013"/>
      </dsp:txXfrm>
    </dsp:sp>
    <dsp:sp modelId="{0434B50B-95A8-4BF9-B6B6-DBB038955C47}">
      <dsp:nvSpPr>
        <dsp:cNvPr id="0" name=""/>
        <dsp:cNvSpPr/>
      </dsp:nvSpPr>
      <dsp:spPr>
        <a:xfrm>
          <a:off x="7341128" y="2415510"/>
          <a:ext cx="1560937" cy="1002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Should be inviting and engaging for different groups</a:t>
          </a:r>
          <a:endParaRPr lang="en-US" sz="1100" kern="1200"/>
        </a:p>
      </dsp:txBody>
      <dsp:txXfrm>
        <a:off x="7341128" y="2415510"/>
        <a:ext cx="1560937" cy="1002561"/>
      </dsp:txXfrm>
    </dsp:sp>
    <dsp:sp modelId="{9E986A1C-6A08-4157-8668-316B71561E67}">
      <dsp:nvSpPr>
        <dsp:cNvPr id="0" name=""/>
        <dsp:cNvSpPr/>
      </dsp:nvSpPr>
      <dsp:spPr>
        <a:xfrm>
          <a:off x="9175229" y="1296510"/>
          <a:ext cx="546328" cy="5463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FD2D8-80D6-4299-A427-19266DCD5FF5}">
      <dsp:nvSpPr>
        <dsp:cNvPr id="0" name=""/>
        <dsp:cNvSpPr/>
      </dsp:nvSpPr>
      <dsp:spPr>
        <a:xfrm>
          <a:off x="9175229" y="1934065"/>
          <a:ext cx="1560937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CA" sz="1400" kern="1200"/>
            <a:t>Suitability</a:t>
          </a:r>
          <a:endParaRPr lang="en-US" sz="1400" kern="1200"/>
        </a:p>
      </dsp:txBody>
      <dsp:txXfrm>
        <a:off x="9175229" y="1934065"/>
        <a:ext cx="1560937" cy="439013"/>
      </dsp:txXfrm>
    </dsp:sp>
    <dsp:sp modelId="{8FD0FBCC-A792-4C25-BB16-D77C8E3DC80E}">
      <dsp:nvSpPr>
        <dsp:cNvPr id="0" name=""/>
        <dsp:cNvSpPr/>
      </dsp:nvSpPr>
      <dsp:spPr>
        <a:xfrm>
          <a:off x="9175229" y="2415510"/>
          <a:ext cx="1560937" cy="1002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Not for every learning activity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Needs more research</a:t>
          </a:r>
          <a:endParaRPr lang="en-US" sz="1100" kern="1200"/>
        </a:p>
      </dsp:txBody>
      <dsp:txXfrm>
        <a:off x="9175229" y="2415510"/>
        <a:ext cx="1560937" cy="1002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B827A-218B-4404-8071-DBA00AEC81BD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B839C-40B3-49C6-9CB8-FDAB3C7BEE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377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FC1C-E154-F40B-A609-3AC6BD750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FB265-55CA-771A-E263-BA19C0B42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4FF6-548C-B2FC-C97A-ADD75FEA3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8B9FE-51A1-169E-2448-01239501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FE4E1-5315-46C2-7367-F8EA0E02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039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B2B1-C1E6-5CD5-BC68-0C774563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1B738-43A8-1C49-68C6-BB85A49E5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E5B20-0711-FBD7-8365-E2AAB6FE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1DBA4-4EF8-AE5F-1FC7-64346679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F9A6-EAD9-AD4B-9E71-A4B02C37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57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B27A8E-3C4E-DC07-02EA-D1615D086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E1BF6-C86A-D891-3362-94775A2B5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A9A59-3116-195F-BC49-C52295CD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881E3-0FB2-1524-517F-B59C483D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03264-2BA9-1186-779A-5E6B8645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581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rtual reality headset on a table&#10;&#10;Description automatically generated">
            <a:extLst>
              <a:ext uri="{FF2B5EF4-FFF2-40B4-BE49-F238E27FC236}">
                <a16:creationId xmlns:a16="http://schemas.microsoft.com/office/drawing/2014/main" id="{30434446-D17E-633E-045E-CACED5521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1577"/>
            <a:ext cx="12192000" cy="62564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CBDDD8-0ABA-F01D-C333-DE025D597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063" y="1914485"/>
            <a:ext cx="9191875" cy="819600"/>
          </a:xfrm>
        </p:spPr>
        <p:txBody>
          <a:bodyPr lIns="0" tIns="0" rIns="0" bIns="0" anchor="b">
            <a:normAutofit/>
          </a:bodyPr>
          <a:lstStyle>
            <a:lvl1pPr algn="ctr">
              <a:defRPr sz="4267"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F5319-AB4A-3F05-71BB-3438964DEB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75" y="5763492"/>
            <a:ext cx="2236925" cy="109450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6061ED09-2334-CDD8-1B95-BA1575C77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2256" y="2944007"/>
            <a:ext cx="9191875" cy="638319"/>
          </a:xfrm>
        </p:spPr>
        <p:txBody>
          <a:bodyPr lIns="0" tIns="0" rIns="0" bIns="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25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surfac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56F3CAD-7BF3-0042-BA33-8A5869BCA9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611130"/>
            <a:ext cx="10740888" cy="4158529"/>
          </a:xfrm>
        </p:spPr>
        <p:txBody>
          <a:bodyPr lIns="0" tIns="0" rIns="0" bIns="0">
            <a:noAutofit/>
          </a:bodyPr>
          <a:lstStyle>
            <a:lvl1pPr marL="228594" indent="-228594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1pPr>
            <a:lvl2pPr marL="685783" indent="-228594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2pPr>
            <a:lvl3pPr marL="1142971" indent="-228594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3pPr>
            <a:lvl4pPr marL="1600160" indent="-228594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4pPr>
            <a:lvl5pPr marL="2057349" indent="-228594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4294A-0EB7-ED44-A3E5-F1EF59B87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75" y="5763492"/>
            <a:ext cx="2236925" cy="1094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576792"/>
            <a:ext cx="10740888" cy="960000"/>
          </a:xfrm>
        </p:spPr>
        <p:txBody>
          <a:bodyPr lIns="0" tIns="0" rIns="0" bIns="0"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423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Thank Yo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rtual reality headset on a table&#10;&#10;Description automatically generated">
            <a:extLst>
              <a:ext uri="{FF2B5EF4-FFF2-40B4-BE49-F238E27FC236}">
                <a16:creationId xmlns:a16="http://schemas.microsoft.com/office/drawing/2014/main" id="{BB19B7A9-FF48-491A-BED7-E9B39E4D0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EF556-0843-9F49-B24F-0155AC1D42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73" y="5363964"/>
            <a:ext cx="3228673" cy="1579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A62ABC-8BF6-4141-81B1-2579AA5B2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3816" y="1715877"/>
            <a:ext cx="8216480" cy="1325563"/>
          </a:xfrm>
        </p:spPr>
        <p:txBody>
          <a:bodyPr lIns="0" tIns="0" rIns="0" bIns="0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3784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6EBD-3784-4904-75B8-A55A5944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B0BB3-3B87-13AA-1DD5-95B923658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4136C-05E0-D3B2-E636-C9A2511A5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3289F-039B-4547-B540-EC12AAC9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075F3-AA1D-F57B-544F-9DF1E88A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81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0CDA0-0989-B090-4A12-16AC35B8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40835-61EE-81C4-2ED8-CD63E6CF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AAF96-33D4-B909-6E30-68D93EA4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59E67-8454-A82C-5AEC-C8905979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13C00-D493-8F5C-80F6-EC103A5E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15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0726-5100-7577-337F-28579739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12AB-475C-29EB-CBA6-303B90E7C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50B2AC-4464-E1A2-1C6E-DA164279E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FB75E-257D-7A32-2D35-269E1FEF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BB66C-4BDB-EBE4-1123-6894F433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77F9-8C42-C177-EA55-C97C1B35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E582-F0EF-91C4-C5AE-577B39A04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57B91-DCB9-82E5-2813-27079E813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FC301-1C28-0426-5C1E-5B2B2BFF0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E54CD-D759-27AE-C9D1-9B2F3773A1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5B0AB-FC0B-A4EA-E621-E6E1EBE10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240AF7-C7EA-8EEA-6813-314520AA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AF08EC-3405-A1C2-2A5B-1A4DFEC7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D93FC-769B-8F34-D0DC-5A4FC78B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30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2575-1256-FB82-3F6A-8EA96077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2CE8A-9E34-C19E-D49B-68EC19EAF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52878-E173-0DBE-8D74-F963CA75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AF5E1-4646-6F53-A499-D6F185577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637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BA2EF-2DC3-15E9-4A10-6641EB6F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D8619B-B387-FE63-B3BC-2000D5327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70B20-0414-88DC-403D-AB31DA3F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225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FCD6A-7BDA-90EB-DB07-A203CE0DF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1838F-5716-7AEE-FB8B-96518B049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928DF-183A-CAFE-9308-B4D358F11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CBC19-34D5-D222-B954-570FB40F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E234E-C02C-EC93-65C9-083E056F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51CFE-7C0D-0E46-C4FE-075EE730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579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8F78-0D74-A19F-2757-3B2F982FD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A4E91E-6CB3-6081-8BF0-D1B0AF0EA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D1DCC-0194-91FE-403A-D0F7CCB80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E6188-FB8D-B5E1-CD10-872151E6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E8B1E-1E5E-E068-8E8B-08E1231E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CAC6C-96A7-4087-A88A-20A155B1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446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6E889-FDB3-42A4-A39D-BA255E35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01A24-9FA0-2640-FB20-589B7D433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61627-8CFF-EA0E-D67C-9B7C33EFD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A23A2-8DE8-4232-8318-94C57A25AAA3}" type="datetimeFigureOut">
              <a:rPr lang="en-CA" smtClean="0"/>
              <a:t>2024-04-23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B231D-CD83-5E7A-07B8-A6AA3A315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12A9-9D4E-1F3D-65E3-A8D794A2F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55366-0EA8-46C4-A636-B094887FE1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85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mg.csit.carleton.ca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015E-9AD4-FD4D-8574-1D61B9A3F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6059" y="1215235"/>
            <a:ext cx="11966264" cy="1383110"/>
          </a:xfrm>
        </p:spPr>
        <p:txBody>
          <a:bodyPr>
            <a:noAutofit/>
          </a:bodyPr>
          <a:lstStyle/>
          <a:p>
            <a:r>
              <a:rPr lang="en-CA" sz="7200" dirty="0">
                <a:solidFill>
                  <a:srgbClr val="FF0000"/>
                </a:solidFill>
              </a:rPr>
              <a:t>Teaching with XR </a:t>
            </a:r>
            <a:r>
              <a:rPr lang="en-CA" sz="7200" dirty="0"/>
              <a:t>–</a:t>
            </a:r>
            <a:r>
              <a:rPr lang="en-CA" sz="7200" dirty="0">
                <a:solidFill>
                  <a:srgbClr val="FF0000"/>
                </a:solidFill>
              </a:rPr>
              <a:t> Ali Arya </a:t>
            </a:r>
          </a:p>
        </p:txBody>
      </p:sp>
    </p:spTree>
    <p:extLst>
      <p:ext uri="{BB962C8B-B14F-4D97-AF65-F5344CB8AC3E}">
        <p14:creationId xmlns:p14="http://schemas.microsoft.com/office/powerpoint/2010/main" val="165669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1715C1-9864-BED7-F7B9-547AD854D42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9245013"/>
              </p:ext>
            </p:extLst>
          </p:nvPr>
        </p:nvGraphicFramePr>
        <p:xfrm>
          <a:off x="761999" y="1055077"/>
          <a:ext cx="10740889" cy="4714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99610B5-FBC5-3B04-FDA1-6AA2ABF6C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Barrier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9716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70809-4FF7-9F33-ABE8-EB1719A4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Benefits</a:t>
            </a:r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A8C7CFB7-56AE-D986-60AF-321FF85B9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8AA7-7D08-A5B5-C20F-C55DD42F9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42492" y="3344986"/>
            <a:ext cx="8905631" cy="3012952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/>
            <a:r>
              <a:rPr lang="en-US" dirty="0"/>
              <a:t>Increased engagement : Can be temporary though (wow factor)</a:t>
            </a:r>
          </a:p>
          <a:p>
            <a:pPr indent="-228600"/>
            <a:r>
              <a:rPr lang="en-US" dirty="0"/>
              <a:t>Better visualization and understanding: Not for all subjects</a:t>
            </a:r>
          </a:p>
          <a:p>
            <a:pPr indent="-228600"/>
            <a:r>
              <a:rPr lang="en-US" dirty="0"/>
              <a:t>Customizable: For inclusion and accessibility</a:t>
            </a:r>
          </a:p>
        </p:txBody>
      </p:sp>
    </p:spTree>
    <p:extLst>
      <p:ext uri="{BB962C8B-B14F-4D97-AF65-F5344CB8AC3E}">
        <p14:creationId xmlns:p14="http://schemas.microsoft.com/office/powerpoint/2010/main" val="405641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1732-B60D-98C0-7678-0CC8894D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Future thoughts</a:t>
            </a:r>
          </a:p>
        </p:txBody>
      </p:sp>
      <p:pic>
        <p:nvPicPr>
          <p:cNvPr id="8" name="Picture 7" descr="A virtual reality headset on a table&#10;&#10;Description automatically generated">
            <a:extLst>
              <a:ext uri="{FF2B5EF4-FFF2-40B4-BE49-F238E27FC236}">
                <a16:creationId xmlns:a16="http://schemas.microsoft.com/office/drawing/2014/main" id="{CE7F4CF4-972B-301D-E2F9-FEF8A4B7B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D6FD4-B271-37C8-5C4C-8928EDC71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61274" y="3619989"/>
            <a:ext cx="7485413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/>
            <a:r>
              <a:rPr lang="en-US" dirty="0"/>
              <a:t>Needs more research to work on mentioned risks and barriers</a:t>
            </a:r>
          </a:p>
          <a:p>
            <a:pPr lvl="1" indent="-228600"/>
            <a:r>
              <a:rPr lang="en-US" dirty="0"/>
              <a:t>Inclusion</a:t>
            </a:r>
          </a:p>
          <a:p>
            <a:pPr lvl="1" indent="-228600"/>
            <a:r>
              <a:rPr lang="en-US" dirty="0"/>
              <a:t>Suitability and efficacy</a:t>
            </a:r>
          </a:p>
          <a:p>
            <a:pPr lvl="1" indent="-228600"/>
            <a:r>
              <a:rPr lang="en-US" dirty="0"/>
              <a:t>Personalization and combining with AI</a:t>
            </a:r>
          </a:p>
          <a:p>
            <a:pPr lvl="1" indent="-228600"/>
            <a:r>
              <a:rPr lang="en-US" dirty="0"/>
              <a:t>XR-based pedagogy</a:t>
            </a:r>
          </a:p>
        </p:txBody>
      </p:sp>
    </p:spTree>
    <p:extLst>
      <p:ext uri="{BB962C8B-B14F-4D97-AF65-F5344CB8AC3E}">
        <p14:creationId xmlns:p14="http://schemas.microsoft.com/office/powerpoint/2010/main" val="360338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C2EC5-AD43-DCE7-63CD-9DE561926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016" y="1743992"/>
            <a:ext cx="5048738" cy="415852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/>
            <a:r>
              <a:rPr lang="en-US" sz="1800" dirty="0"/>
              <a:t>Lower expectation</a:t>
            </a:r>
          </a:p>
          <a:p>
            <a:pPr lvl="1" indent="-228600"/>
            <a:r>
              <a:rPr lang="en-US" sz="1800" dirty="0"/>
              <a:t>No tool is going to solve all problems</a:t>
            </a:r>
          </a:p>
          <a:p>
            <a:pPr lvl="1" indent="-228600"/>
            <a:r>
              <a:rPr lang="en-US" sz="1800" dirty="0"/>
              <a:t>Combining with in-person, zoom, and other tools</a:t>
            </a:r>
          </a:p>
          <a:p>
            <a:pPr indent="-228600"/>
            <a:r>
              <a:rPr lang="en-US" sz="1800" dirty="0"/>
              <a:t>Use low-cost and “portable” experiences</a:t>
            </a:r>
          </a:p>
          <a:p>
            <a:pPr lvl="1" indent="-228600"/>
            <a:r>
              <a:rPr lang="en-US" sz="1800" dirty="0"/>
              <a:t>Web-based frameworks may be the future</a:t>
            </a:r>
          </a:p>
          <a:p>
            <a:pPr indent="-228600"/>
            <a:r>
              <a:rPr lang="en-US" sz="1800" dirty="0"/>
              <a:t>Experience with high-end products</a:t>
            </a:r>
          </a:p>
          <a:p>
            <a:pPr lvl="1" indent="-228600"/>
            <a:r>
              <a:rPr lang="en-US" sz="1800" dirty="0"/>
              <a:t>They will become cheap soon</a:t>
            </a:r>
          </a:p>
          <a:p>
            <a:pPr indent="-228600"/>
            <a:r>
              <a:rPr lang="en-US" sz="1800" dirty="0"/>
              <a:t>Invest time (and other resources)</a:t>
            </a:r>
          </a:p>
          <a:p>
            <a:pPr lvl="1" indent="-228600"/>
            <a:r>
              <a:rPr lang="en-US" sz="1800" dirty="0"/>
              <a:t>It can take significant resources to do XR right</a:t>
            </a:r>
          </a:p>
          <a:p>
            <a:pPr lvl="1" indent="-228600"/>
            <a:r>
              <a:rPr lang="en-US" sz="1800" dirty="0"/>
              <a:t>Form partnerships</a:t>
            </a:r>
          </a:p>
          <a:p>
            <a:pPr lvl="1" indent="-228600"/>
            <a:r>
              <a:rPr lang="en-US" sz="1800" dirty="0"/>
              <a:t>Contact TLS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F373A-1C3D-4757-929A-CB6D45E6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215" y="-32807"/>
            <a:ext cx="4603262" cy="960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Getting started</a:t>
            </a:r>
          </a:p>
        </p:txBody>
      </p:sp>
      <p:pic>
        <p:nvPicPr>
          <p:cNvPr id="5" name="Picture 4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C8D3EEB0-C705-6CC5-A553-9BA3A4793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667822" y="539710"/>
            <a:ext cx="6449549" cy="4574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1188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77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CEF05-8B5C-82B8-AD1C-6DFFE3A932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What worked well?</a:t>
            </a:r>
          </a:p>
          <a:p>
            <a:pPr lvl="1"/>
            <a:r>
              <a:rPr lang="en-US" dirty="0"/>
              <a:t>Support from TLS</a:t>
            </a:r>
          </a:p>
          <a:p>
            <a:pPr lvl="1"/>
            <a:r>
              <a:rPr lang="en-US" dirty="0"/>
              <a:t>Working with students</a:t>
            </a:r>
          </a:p>
          <a:p>
            <a:pPr lvl="1"/>
            <a:r>
              <a:rPr lang="en-US" dirty="0"/>
              <a:t>Connecting to other faculty members in </a:t>
            </a:r>
          </a:p>
          <a:p>
            <a:r>
              <a:rPr lang="en-US" dirty="0"/>
              <a:t>What accessibility considerations did you make? </a:t>
            </a:r>
          </a:p>
          <a:p>
            <a:pPr lvl="1"/>
            <a:r>
              <a:rPr lang="en-US" dirty="0"/>
              <a:t>Accessibility was a key goal of the project. The main achievement was the multi-platform design, and starting inclusive sub-projects.</a:t>
            </a:r>
          </a:p>
          <a:p>
            <a:r>
              <a:rPr lang="en-US" dirty="0"/>
              <a:t>Did your project impact student learning? </a:t>
            </a:r>
          </a:p>
          <a:p>
            <a:pPr lvl="1"/>
            <a:r>
              <a:rPr lang="en-US" dirty="0"/>
              <a:t>Too early to say. </a:t>
            </a:r>
          </a:p>
          <a:p>
            <a:r>
              <a:rPr lang="en-US" dirty="0"/>
              <a:t>What were some of the challenges?</a:t>
            </a:r>
          </a:p>
          <a:p>
            <a:pPr lvl="1"/>
            <a:r>
              <a:rPr lang="en-US" dirty="0"/>
              <a:t>Finding instructors who have time to invest on XR development</a:t>
            </a:r>
          </a:p>
          <a:p>
            <a:pPr lvl="1"/>
            <a:r>
              <a:rPr lang="en-US" dirty="0"/>
              <a:t>Working with students who have academic pressure and obligations</a:t>
            </a:r>
          </a:p>
          <a:p>
            <a:r>
              <a:rPr lang="en-US" dirty="0"/>
              <a:t>What would you do differently?</a:t>
            </a:r>
          </a:p>
          <a:p>
            <a:pPr lvl="1"/>
            <a:r>
              <a:rPr lang="en-US" dirty="0"/>
              <a:t>Focus on one partner/course</a:t>
            </a:r>
          </a:p>
          <a:p>
            <a:r>
              <a:rPr lang="en-US" dirty="0"/>
              <a:t>What would you do the same?</a:t>
            </a:r>
          </a:p>
          <a:p>
            <a:pPr lvl="1"/>
            <a:r>
              <a:rPr lang="en-US" dirty="0"/>
              <a:t>Engaging undergrad students in the development</a:t>
            </a:r>
          </a:p>
          <a:p>
            <a:r>
              <a:rPr lang="en-US" dirty="0"/>
              <a:t>What is next?</a:t>
            </a:r>
          </a:p>
          <a:p>
            <a:pPr lvl="1"/>
            <a:r>
              <a:rPr lang="en-US" dirty="0"/>
              <a:t>Improving the framework and its usability for instructors</a:t>
            </a:r>
          </a:p>
          <a:p>
            <a:pPr lvl="1"/>
            <a:r>
              <a:rPr lang="en-US" dirty="0"/>
              <a:t>Running studies to see the effect</a:t>
            </a:r>
          </a:p>
          <a:p>
            <a:pPr lvl="1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339AF-8740-2D31-0580-A4BB1B63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0572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E9A7EE-CAE4-7596-0C14-48307D34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5372959" y="33436"/>
            <a:ext cx="6779964" cy="344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4A1EB-2FCE-E74A-C812-4A82E588D6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School of Information Technology</a:t>
            </a:r>
          </a:p>
          <a:p>
            <a:pPr lvl="1"/>
            <a:r>
              <a:rPr lang="en-CA" dirty="0"/>
              <a:t>Interactive Multimedia </a:t>
            </a:r>
          </a:p>
          <a:p>
            <a:pPr lvl="1"/>
            <a:r>
              <a:rPr lang="en-CA" dirty="0"/>
              <a:t>Games, VR, HCI, Ed Tech</a:t>
            </a:r>
          </a:p>
          <a:p>
            <a:r>
              <a:rPr lang="en-CA" dirty="0"/>
              <a:t>Worked on VLE since 2010</a:t>
            </a:r>
          </a:p>
          <a:p>
            <a:pPr lvl="1"/>
            <a:r>
              <a:rPr lang="en-CA" dirty="0"/>
              <a:t>Carleton Virtual</a:t>
            </a:r>
          </a:p>
          <a:p>
            <a:r>
              <a:rPr lang="en-CA" dirty="0"/>
              <a:t>Immersive Technologies since 2013</a:t>
            </a:r>
          </a:p>
          <a:p>
            <a:pPr lvl="1"/>
            <a:r>
              <a:rPr lang="en-CA" dirty="0"/>
              <a:t>AR for customized classroom information</a:t>
            </a:r>
          </a:p>
          <a:p>
            <a:pPr lvl="1"/>
            <a:r>
              <a:rPr lang="en-CA" dirty="0"/>
              <a:t>Inclusive VR </a:t>
            </a:r>
          </a:p>
          <a:p>
            <a:pPr lvl="2"/>
            <a:r>
              <a:rPr lang="en-CA" dirty="0"/>
              <a:t>Multi-platform Web-based</a:t>
            </a:r>
          </a:p>
          <a:p>
            <a:pPr lvl="2"/>
            <a:r>
              <a:rPr lang="en-CA" dirty="0"/>
              <a:t>Accessible</a:t>
            </a:r>
          </a:p>
          <a:p>
            <a:pPr lvl="2"/>
            <a:r>
              <a:rPr lang="en-CA" dirty="0"/>
              <a:t>Community-engaged </a:t>
            </a:r>
          </a:p>
          <a:p>
            <a:r>
              <a:rPr lang="en-CA" dirty="0">
                <a:hlinkClick r:id="rId3"/>
              </a:rPr>
              <a:t>http://img.csit.Carleton.ca</a:t>
            </a:r>
            <a:r>
              <a:rPr lang="en-CA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7917D-DE09-2D12-B06B-483BC0D2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About Me</a:t>
            </a:r>
          </a:p>
        </p:txBody>
      </p:sp>
    </p:spTree>
    <p:extLst>
      <p:ext uri="{BB962C8B-B14F-4D97-AF65-F5344CB8AC3E}">
        <p14:creationId xmlns:p14="http://schemas.microsoft.com/office/powerpoint/2010/main" val="1500195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AFC83-6BB0-2556-0B7B-11AF30E004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Undergrad Teaching</a:t>
            </a:r>
          </a:p>
          <a:p>
            <a:pPr lvl="1"/>
            <a:r>
              <a:rPr lang="en-CA" dirty="0"/>
              <a:t>Intro to multimedia</a:t>
            </a:r>
          </a:p>
          <a:p>
            <a:pPr lvl="1"/>
            <a:r>
              <a:rPr lang="en-CA" dirty="0"/>
              <a:t>Programming and software design</a:t>
            </a:r>
          </a:p>
          <a:p>
            <a:pPr lvl="1"/>
            <a:r>
              <a:rPr lang="en-CA" dirty="0"/>
              <a:t>Game Design and development</a:t>
            </a:r>
          </a:p>
          <a:p>
            <a:r>
              <a:rPr lang="en-CA" dirty="0"/>
              <a:t>Grad courses</a:t>
            </a:r>
          </a:p>
          <a:p>
            <a:pPr lvl="1"/>
            <a:r>
              <a:rPr lang="en-CA" dirty="0"/>
              <a:t>Research methods</a:t>
            </a:r>
          </a:p>
          <a:p>
            <a:pPr lvl="1"/>
            <a:r>
              <a:rPr lang="en-CA" dirty="0"/>
              <a:t>Interdisciplinary research</a:t>
            </a:r>
          </a:p>
          <a:p>
            <a:pPr lvl="1"/>
            <a:r>
              <a:rPr lang="en-CA" dirty="0"/>
              <a:t>Interactive media and digital 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9C63A-E690-27F1-9E80-005F1315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My Teaching</a:t>
            </a:r>
          </a:p>
        </p:txBody>
      </p:sp>
      <p:pic>
        <p:nvPicPr>
          <p:cNvPr id="5" name="Picture 4" descr="A person wearing a vr headset and holding controllers&#10;&#10;Description automatically generated">
            <a:extLst>
              <a:ext uri="{FF2B5EF4-FFF2-40B4-BE49-F238E27FC236}">
                <a16:creationId xmlns:a16="http://schemas.microsoft.com/office/drawing/2014/main" id="{9AB4A051-77A1-98C4-A02D-DDE58858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7" y="236576"/>
            <a:ext cx="4893775" cy="5327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4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D6AA8-2440-1F3F-99E7-6ACF866935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Continuing work started from other funding sources</a:t>
            </a:r>
          </a:p>
          <a:p>
            <a:r>
              <a:rPr lang="en-CA" dirty="0"/>
              <a:t>Multi-platform VR for Education</a:t>
            </a:r>
          </a:p>
          <a:p>
            <a:pPr lvl="1"/>
            <a:r>
              <a:rPr lang="en-CA" dirty="0"/>
              <a:t>CIRCLES framework</a:t>
            </a:r>
          </a:p>
          <a:p>
            <a:pPr lvl="2"/>
            <a:r>
              <a:rPr lang="en-CA" dirty="0"/>
              <a:t>Management interface</a:t>
            </a:r>
          </a:p>
          <a:p>
            <a:pPr lvl="2"/>
            <a:r>
              <a:rPr lang="en-CA" dirty="0"/>
              <a:t>Revised application library</a:t>
            </a:r>
          </a:p>
          <a:p>
            <a:pPr lvl="1"/>
            <a:r>
              <a:rPr lang="en-CA" dirty="0"/>
              <a:t>VR-based course modules</a:t>
            </a:r>
          </a:p>
          <a:p>
            <a:pPr lvl="2"/>
            <a:r>
              <a:rPr lang="en-CA" dirty="0"/>
              <a:t>Cognitive Science</a:t>
            </a:r>
          </a:p>
          <a:p>
            <a:pPr lvl="2"/>
            <a:r>
              <a:rPr lang="en-CA" dirty="0"/>
              <a:t>Physics</a:t>
            </a:r>
          </a:p>
          <a:p>
            <a:pPr lvl="2"/>
            <a:r>
              <a:rPr lang="en-CA" dirty="0"/>
              <a:t>Biology</a:t>
            </a:r>
          </a:p>
          <a:p>
            <a:pPr lvl="1"/>
            <a:r>
              <a:rPr lang="en-CA" dirty="0"/>
              <a:t>Other VR-based educational experiences</a:t>
            </a:r>
          </a:p>
          <a:p>
            <a:pPr lvl="2"/>
            <a:r>
              <a:rPr lang="en-CA" dirty="0"/>
              <a:t>Indigenous gathering place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8B4E7-DE82-47D6-629C-B60B4432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Teaching Innovation Fellowship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A2562-6824-B2AA-00B7-4ABF01AD4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00" y="2052214"/>
            <a:ext cx="5463587" cy="319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93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0A22-B965-CA8F-05FE-CB7614426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Involving Students</a:t>
            </a:r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76331C3-181D-A7B0-8CD1-9EB2FBC4D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glow>
              <a:schemeClr val="accent1">
                <a:alpha val="41000"/>
              </a:schemeClr>
            </a:glo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EA0C7-4602-FCEB-172B-7EF98CF8A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3570" y="3069770"/>
            <a:ext cx="9235826" cy="31357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2000" dirty="0"/>
              <a:t>The VR projects was not used directly in my own courses.</a:t>
            </a:r>
          </a:p>
          <a:p>
            <a:pPr lvl="1" indent="-228600"/>
            <a:r>
              <a:rPr lang="en-US" sz="2000" dirty="0"/>
              <a:t>On sabbatical and admin leave for two years!</a:t>
            </a:r>
          </a:p>
          <a:p>
            <a:pPr lvl="1" indent="-228600"/>
            <a:r>
              <a:rPr lang="en-US" sz="2000" dirty="0"/>
              <a:t>Developing a framework that can be used by all instructors.</a:t>
            </a:r>
          </a:p>
          <a:p>
            <a:pPr indent="-228600"/>
            <a:r>
              <a:rPr lang="en-US" sz="2000" dirty="0"/>
              <a:t>The VR framework has provided examples and tools in some of CSIT courses.</a:t>
            </a:r>
          </a:p>
          <a:p>
            <a:pPr indent="-228600"/>
            <a:r>
              <a:rPr lang="en-US" sz="2000" dirty="0"/>
              <a:t>The project has directly engaged students from my courses as research assistant.</a:t>
            </a:r>
          </a:p>
        </p:txBody>
      </p:sp>
    </p:spTree>
    <p:extLst>
      <p:ext uri="{BB962C8B-B14F-4D97-AF65-F5344CB8AC3E}">
        <p14:creationId xmlns:p14="http://schemas.microsoft.com/office/powerpoint/2010/main" val="44669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EE5D-12D5-0C17-60D0-52F61819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Why use XR in teaching</a:t>
            </a:r>
          </a:p>
        </p:txBody>
      </p:sp>
      <p:pic>
        <p:nvPicPr>
          <p:cNvPr id="5" name="Picture 4" descr="A person wearing a vr headset&#10;&#10;Description automatically generated">
            <a:extLst>
              <a:ext uri="{FF2B5EF4-FFF2-40B4-BE49-F238E27FC236}">
                <a16:creationId xmlns:a16="http://schemas.microsoft.com/office/drawing/2014/main" id="{BE37A310-BA80-C959-A191-FFF73B3E8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5D440-CFEF-2F9E-6D57-987CADC01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9232" y="3251200"/>
            <a:ext cx="8290164" cy="29543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dirty="0"/>
              <a:t>Unique affordances: Immersion, Interaction, Visualization</a:t>
            </a:r>
          </a:p>
          <a:p>
            <a:pPr indent="-228600"/>
            <a:r>
              <a:rPr lang="en-US" dirty="0"/>
              <a:t>Increased engagement and understanding</a:t>
            </a:r>
          </a:p>
          <a:p>
            <a:pPr indent="-228600"/>
            <a:r>
              <a:rPr lang="en-US" dirty="0"/>
              <a:t>Additional tool together with others</a:t>
            </a:r>
          </a:p>
          <a:p>
            <a:pPr indent="-228600"/>
            <a:r>
              <a:rPr lang="en-US" dirty="0"/>
              <a:t>A new educational paradigm: In-class, distant, virtual (zoom to VR), Hybrid </a:t>
            </a:r>
          </a:p>
        </p:txBody>
      </p:sp>
    </p:spTree>
    <p:extLst>
      <p:ext uri="{BB962C8B-B14F-4D97-AF65-F5344CB8AC3E}">
        <p14:creationId xmlns:p14="http://schemas.microsoft.com/office/powerpoint/2010/main" val="1795180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3578-5C44-A09A-CD3E-BDF5CD7D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840" y="-107340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Changing dynamics in the classroom</a:t>
            </a:r>
          </a:p>
        </p:txBody>
      </p:sp>
      <p:pic>
        <p:nvPicPr>
          <p:cNvPr id="5" name="Picture 4" descr="A person holding a remote control&#10;&#10;Description automatically generated">
            <a:extLst>
              <a:ext uri="{FF2B5EF4-FFF2-40B4-BE49-F238E27FC236}">
                <a16:creationId xmlns:a16="http://schemas.microsoft.com/office/drawing/2014/main" id="{6442A962-0DE7-ED79-3371-B7E754E91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82C5-F235-6398-2F62-74827DE9D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839" y="1864335"/>
            <a:ext cx="5291663" cy="375284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1700" dirty="0"/>
              <a:t>Positive</a:t>
            </a:r>
          </a:p>
          <a:p>
            <a:pPr lvl="1" indent="-228600"/>
            <a:r>
              <a:rPr lang="en-US" sz="1700" dirty="0"/>
              <a:t>Creating experiences that are hard or impossible to have in physical world</a:t>
            </a:r>
          </a:p>
          <a:p>
            <a:pPr lvl="1" indent="-228600"/>
            <a:r>
              <a:rPr lang="en-US" sz="1700" dirty="0"/>
              <a:t>Convenience of working from “anywhere”</a:t>
            </a:r>
          </a:p>
          <a:p>
            <a:pPr lvl="1" indent="-228600"/>
            <a:r>
              <a:rPr lang="en-US" sz="1700" dirty="0"/>
              <a:t>Programmability and customization for personalized and accessible experience</a:t>
            </a:r>
          </a:p>
          <a:p>
            <a:pPr lvl="2" indent="-228600"/>
            <a:r>
              <a:rPr lang="en-US" sz="1700" dirty="0"/>
              <a:t>Combining with AI</a:t>
            </a:r>
          </a:p>
          <a:p>
            <a:pPr indent="-228600"/>
            <a:r>
              <a:rPr lang="en-US" sz="1700" dirty="0"/>
              <a:t>Negative</a:t>
            </a:r>
          </a:p>
          <a:p>
            <a:pPr lvl="1" indent="-228600"/>
            <a:r>
              <a:rPr lang="en-US" sz="1700" dirty="0"/>
              <a:t>Losing some personal connection and in-person conveniences</a:t>
            </a:r>
          </a:p>
          <a:p>
            <a:pPr lvl="1" indent="-228600"/>
            <a:r>
              <a:rPr lang="en-US" sz="1700" dirty="0"/>
              <a:t>Technology difficulties</a:t>
            </a:r>
          </a:p>
          <a:p>
            <a:pPr lvl="1" indent="-228600"/>
            <a:r>
              <a:rPr lang="en-US" sz="1700" dirty="0"/>
              <a:t>Cost of development vs. gained advantages</a:t>
            </a:r>
          </a:p>
          <a:p>
            <a:pPr marL="457200" lvl="1" indent="-228600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9690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mputer on a table&#10;&#10;Description automatically generated">
            <a:extLst>
              <a:ext uri="{FF2B5EF4-FFF2-40B4-BE49-F238E27FC236}">
                <a16:creationId xmlns:a16="http://schemas.microsoft.com/office/drawing/2014/main" id="{B62D0A2B-D0D9-A396-CCFA-335DD3A3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987" y="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8415C-0748-9C03-F3EF-CCBC3BFB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Experiential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F53B1-ED88-8F71-7487-2064DAB4B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2000"/>
              <a:t>Simulating hands-on tasks</a:t>
            </a:r>
          </a:p>
          <a:p>
            <a:pPr indent="-228600"/>
            <a:r>
              <a:rPr lang="en-US" sz="2000"/>
              <a:t>Simulating various environments and situations</a:t>
            </a:r>
          </a:p>
          <a:p>
            <a:pPr indent="-228600"/>
            <a:r>
              <a:rPr lang="en-US" sz="2000"/>
              <a:t>Ability to add intelligence</a:t>
            </a:r>
          </a:p>
          <a:p>
            <a:pPr indent="-228600"/>
            <a:r>
              <a:rPr lang="en-US" sz="2000"/>
              <a:t>Does not replace “real-world” experience </a:t>
            </a:r>
          </a:p>
          <a:p>
            <a:pPr indent="-228600"/>
            <a:r>
              <a:rPr lang="en-US" sz="2000"/>
              <a:t>Increased accessibility and inclusion</a:t>
            </a:r>
          </a:p>
          <a:p>
            <a:pPr lvl="1" indent="-228600"/>
            <a:r>
              <a:rPr lang="en-US" sz="2000"/>
              <a:t>Although XR has its own inclusion issues to be resolved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683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5C190F-873C-7286-6520-49EAECE017C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9265843"/>
              </p:ext>
            </p:extLst>
          </p:nvPr>
        </p:nvGraphicFramePr>
        <p:xfrm>
          <a:off x="433754" y="1435284"/>
          <a:ext cx="10740888" cy="4158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C3F9B5E-1649-E040-3DD2-455D8BD88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Risks</a:t>
            </a:r>
          </a:p>
        </p:txBody>
      </p:sp>
    </p:spTree>
    <p:extLst>
      <p:ext uri="{BB962C8B-B14F-4D97-AF65-F5344CB8AC3E}">
        <p14:creationId xmlns:p14="http://schemas.microsoft.com/office/powerpoint/2010/main" val="92007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630</Words>
  <Application>Microsoft Office PowerPoint</Application>
  <PresentationFormat>Widescreen</PresentationFormat>
  <Paragraphs>123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Teaching with XR – Ali Arya </vt:lpstr>
      <vt:lpstr>About Me</vt:lpstr>
      <vt:lpstr>My Teaching</vt:lpstr>
      <vt:lpstr>Teaching Innovation Fellowship</vt:lpstr>
      <vt:lpstr>Involving Students</vt:lpstr>
      <vt:lpstr>Why use XR in teaching</vt:lpstr>
      <vt:lpstr>Changing dynamics in the classroom</vt:lpstr>
      <vt:lpstr>Experiential Learning</vt:lpstr>
      <vt:lpstr>Risks</vt:lpstr>
      <vt:lpstr>Barrier</vt:lpstr>
      <vt:lpstr>Benefits</vt:lpstr>
      <vt:lpstr>Future thoughts</vt:lpstr>
      <vt:lpstr>Getting started</vt:lpstr>
      <vt:lpstr>PowerPoint Presentation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 Arya</dc:title>
  <dc:creator>Ali Arya</dc:creator>
  <cp:lastModifiedBy>Ali Arya</cp:lastModifiedBy>
  <cp:revision>8</cp:revision>
  <dcterms:created xsi:type="dcterms:W3CDTF">2023-08-04T12:10:42Z</dcterms:created>
  <dcterms:modified xsi:type="dcterms:W3CDTF">2024-04-23T21:53:41Z</dcterms:modified>
</cp:coreProperties>
</file>